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  <p:sldMasterId id="2147483648" r:id="rId5"/>
    <p:sldMasterId id="2147483659" r:id="rId6"/>
  </p:sldMasterIdLst>
  <p:sldIdLst>
    <p:sldId id="265" r:id="rId7"/>
    <p:sldId id="264" r:id="rId8"/>
    <p:sldId id="272" r:id="rId9"/>
    <p:sldId id="273" r:id="rId10"/>
    <p:sldId id="275" r:id="rId11"/>
    <p:sldId id="274" r:id="rId12"/>
    <p:sldId id="276" r:id="rId13"/>
    <p:sldId id="279" r:id="rId14"/>
    <p:sldId id="266" r:id="rId15"/>
    <p:sldId id="269" r:id="rId16"/>
    <p:sldId id="256" r:id="rId17"/>
    <p:sldId id="277" r:id="rId18"/>
    <p:sldId id="257" r:id="rId19"/>
    <p:sldId id="259" r:id="rId20"/>
    <p:sldId id="278" r:id="rId21"/>
    <p:sldId id="258" r:id="rId2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59C62-FCFE-EEA2-E76F-ABA567C12497}" v="3" dt="2023-05-29T14:58:24.920"/>
    <p1510:client id="{A1AD38D6-32FE-B238-3AE5-01B5301C6258}" v="14" dt="2023-05-23T11:58:15.673"/>
    <p1510:client id="{E5496F8E-B563-7DEC-D46C-D1C3DC2425D0}" v="111" dt="2023-05-29T13:52:07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2A4BC2F9-0F1A-4FE5-BDCD-12FDFFD18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F28ED208-BDE8-48AA-98FE-6DF58BA5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8981D508-85A5-4530-BE11-57ED75419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A0B2BCA-7CB4-4F70-B788-26D873BAAF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9401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63508AA-611A-43B9-9369-E5A9E96C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C4456EF-68E7-4B6E-908C-97CA2BE6D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569E81B-1F8B-4A1C-9CC7-D6882E48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9684D-9CCC-4A45-AC92-83A273619E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750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C9701-4427-4884-9F54-B89C3BE5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85AC-53C5-4681-B61B-5E1EA800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1559E-5AC6-4AD4-8F2F-5E94A675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C58914B-AFD3-4BDA-B0EF-BD9032F0C7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178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20352338-6A8B-4D00-AD20-A656377C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337D858-4E9F-4745-8FDE-A7C8F6A6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2FCBB95B-47BE-4C6A-837F-3FCC5580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0424E-7BAA-4BE3-8765-6B258918A4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279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F912DB1F-F3A4-426A-B5EE-15878759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A935D81-6E64-40C7-9035-46730C2F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29E79DD4-0348-4F9F-A8EA-E4A9F9C7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09BA5-C315-42D3-B80A-D844B747421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746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DC400EE8-EF8E-4526-873B-E8E223CF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7E72F2B9-20C8-4256-8250-C2F396A4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572CC727-A788-4397-865F-CD5734A4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CFDB4-291B-48CE-AD8E-67CF310DDF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932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C22F17A9-B52B-4B72-A8BD-0EBD5CE6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9F0FAE67-46D3-410D-9CDE-D3E798FDC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91AEFA80-7335-407A-91CA-383B7152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BD154-870F-4833-9A46-8FB97AACAF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692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F22CEA5-4DAA-47FD-801C-C44514AA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A4663B0-03F5-4CD3-9E32-644D555D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E9CC251-74A6-4D4C-B45B-6E8E5C3B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98C9E-C7FB-41DB-92CB-D628B6A3E0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153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830A2527-E468-4712-8B22-5A0A748CF89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A6A8855C-0877-46B2-982D-7B4AB747C616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5D012C04-0440-4084-BA4C-0C80ABF6C1ED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1E16C8A-E700-49E8-BC81-3AE58D56DFA9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385670A4-6F36-4954-B87A-5DF63EC6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2999BAC5-3E47-4D3D-99B2-7B5AB26B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5C4EA89-498B-4564-A69E-7A6E2631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D3463CE2-D20C-427D-A180-9DAC1DA406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569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AC39658-4665-4B59-87F2-C78329DB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877CEC0-CBBC-44C9-9E2E-E8359C90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6C93152-21B1-4952-8797-C3351E50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F552D-9284-495F-A4DF-6ECB8480D5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466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B481A54A-6059-47DC-9720-75069B56C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C6382110-78AA-4669-A721-02066B3E1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F38F05B6-3A2F-4600-9676-98698BBDB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7FA33-C41F-42C6-8B75-17488D0553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81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1773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7700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9774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9960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3896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2091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4591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6337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3982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4168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162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9AB97C4-6780-F92B-21FA-27002CF667D0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6300000 w 3985"/>
              <a:gd name="T1" fmla="*/ 0 h 3619"/>
              <a:gd name="T2" fmla="*/ 0 w 3985"/>
              <a:gd name="T3" fmla="*/ 1826667 h 3619"/>
              <a:gd name="T4" fmla="*/ 4842204 w 3985"/>
              <a:gd name="T5" fmla="*/ 6780213 h 3619"/>
              <a:gd name="T6" fmla="*/ 8896350 w 3985"/>
              <a:gd name="T7" fmla="*/ 2107693 h 3619"/>
              <a:gd name="T8" fmla="*/ 6300000 w 3985"/>
              <a:gd name="T9" fmla="*/ 0 h 3619"/>
              <a:gd name="T10" fmla="*/ 6300000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E72D393E-0656-9E46-3463-4B4EB7DFC520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12D39E32-436A-9F2B-29FC-F0A99B5110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250 w 794"/>
                <a:gd name="T1" fmla="*/ 970 h 414"/>
                <a:gd name="T2" fmla="*/ 2012 w 794"/>
                <a:gd name="T3" fmla="*/ 781 h 414"/>
                <a:gd name="T4" fmla="*/ 1576 w 794"/>
                <a:gd name="T5" fmla="*/ 516 h 414"/>
                <a:gd name="T6" fmla="*/ 201 w 794"/>
                <a:gd name="T7" fmla="*/ 0 h 414"/>
                <a:gd name="T8" fmla="*/ 65 w 794"/>
                <a:gd name="T9" fmla="*/ 49 h 414"/>
                <a:gd name="T10" fmla="*/ 0 w 794"/>
                <a:gd name="T11" fmla="*/ 204 h 414"/>
                <a:gd name="T12" fmla="*/ 79 w 794"/>
                <a:gd name="T13" fmla="*/ 381 h 414"/>
                <a:gd name="T14" fmla="*/ 1615 w 794"/>
                <a:gd name="T15" fmla="*/ 1005 h 414"/>
                <a:gd name="T16" fmla="*/ 1952 w 794"/>
                <a:gd name="T17" fmla="*/ 965 h 414"/>
                <a:gd name="T18" fmla="*/ 2224 w 794"/>
                <a:gd name="T19" fmla="*/ 1017 h 414"/>
                <a:gd name="T20" fmla="*/ 2250 w 794"/>
                <a:gd name="T21" fmla="*/ 970 h 414"/>
                <a:gd name="T22" fmla="*/ 2250 w 794"/>
                <a:gd name="T23" fmla="*/ 97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9378552B-C7D7-928A-56B2-7A47A629DE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94 w 1586"/>
                <a:gd name="T1" fmla="*/ 0 h 821"/>
                <a:gd name="T2" fmla="*/ 1883 w 1586"/>
                <a:gd name="T3" fmla="*/ 637 h 821"/>
                <a:gd name="T4" fmla="*/ 2020 w 1586"/>
                <a:gd name="T5" fmla="*/ 783 h 821"/>
                <a:gd name="T6" fmla="*/ 2244 w 1586"/>
                <a:gd name="T7" fmla="*/ 971 h 821"/>
                <a:gd name="T8" fmla="*/ 2214 w 1586"/>
                <a:gd name="T9" fmla="*/ 1007 h 821"/>
                <a:gd name="T10" fmla="*/ 1910 w 1586"/>
                <a:gd name="T11" fmla="*/ 965 h 821"/>
                <a:gd name="T12" fmla="*/ 1620 w 1586"/>
                <a:gd name="T13" fmla="*/ 995 h 821"/>
                <a:gd name="T14" fmla="*/ 59 w 1586"/>
                <a:gd name="T15" fmla="*/ 366 h 821"/>
                <a:gd name="T16" fmla="*/ 0 w 1586"/>
                <a:gd name="T17" fmla="*/ 184 h 821"/>
                <a:gd name="T18" fmla="*/ 65 w 1586"/>
                <a:gd name="T19" fmla="*/ 39 h 821"/>
                <a:gd name="T20" fmla="*/ 194 w 1586"/>
                <a:gd name="T21" fmla="*/ 0 h 821"/>
                <a:gd name="T22" fmla="*/ 19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7A855550-E7DD-C74C-7F6B-EFA1D092BC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00 h 747"/>
                <a:gd name="T2" fmla="*/ 1308 w 1049"/>
                <a:gd name="T3" fmla="*/ 919 h 747"/>
                <a:gd name="T4" fmla="*/ 1332 w 1049"/>
                <a:gd name="T5" fmla="*/ 657 h 747"/>
                <a:gd name="T6" fmla="*/ 1488 w 1049"/>
                <a:gd name="T7" fmla="*/ 519 h 747"/>
                <a:gd name="T8" fmla="*/ 111 w 1049"/>
                <a:gd name="T9" fmla="*/ 0 h 747"/>
                <a:gd name="T10" fmla="*/ 0 w 1049"/>
                <a:gd name="T11" fmla="*/ 156 h 747"/>
                <a:gd name="T12" fmla="*/ 0 w 1049"/>
                <a:gd name="T13" fmla="*/ 400 h 747"/>
                <a:gd name="T14" fmla="*/ 0 w 1049"/>
                <a:gd name="T15" fmla="*/ 40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FABFD06-801A-F87E-2A2A-ED2C87FA008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5E014550-B62D-0B2C-B5D0-6775F3B0F5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55 w 150"/>
                  <a:gd name="T1" fmla="*/ 0 h 173"/>
                  <a:gd name="T2" fmla="*/ 57 w 150"/>
                  <a:gd name="T3" fmla="*/ 82 h 173"/>
                  <a:gd name="T4" fmla="*/ 0 w 150"/>
                  <a:gd name="T5" fmla="*/ 214 h 173"/>
                  <a:gd name="T6" fmla="*/ 113 w 150"/>
                  <a:gd name="T7" fmla="*/ 198 h 173"/>
                  <a:gd name="T8" fmla="*/ 146 w 150"/>
                  <a:gd name="T9" fmla="*/ 104 h 173"/>
                  <a:gd name="T10" fmla="*/ 212 w 150"/>
                  <a:gd name="T11" fmla="*/ 33 h 173"/>
                  <a:gd name="T12" fmla="*/ 155 w 150"/>
                  <a:gd name="T13" fmla="*/ 0 h 173"/>
                  <a:gd name="T14" fmla="*/ 155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E00E60FB-4DD4-5D9E-A58B-44CDEAE8C5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221 w 1684"/>
                  <a:gd name="T1" fmla="*/ 0 h 880"/>
                  <a:gd name="T2" fmla="*/ 89 w 1684"/>
                  <a:gd name="T3" fmla="*/ 64 h 880"/>
                  <a:gd name="T4" fmla="*/ 0 w 1684"/>
                  <a:gd name="T5" fmla="*/ 256 h 880"/>
                  <a:gd name="T6" fmla="*/ 95 w 1684"/>
                  <a:gd name="T7" fmla="*/ 440 h 880"/>
                  <a:gd name="T8" fmla="*/ 1675 w 1684"/>
                  <a:gd name="T9" fmla="*/ 1065 h 880"/>
                  <a:gd name="T10" fmla="*/ 2015 w 1684"/>
                  <a:gd name="T11" fmla="*/ 1026 h 880"/>
                  <a:gd name="T12" fmla="*/ 2290 w 1684"/>
                  <a:gd name="T13" fmla="*/ 1081 h 880"/>
                  <a:gd name="T14" fmla="*/ 2386 w 1684"/>
                  <a:gd name="T15" fmla="*/ 993 h 880"/>
                  <a:gd name="T16" fmla="*/ 2128 w 1684"/>
                  <a:gd name="T17" fmla="*/ 816 h 880"/>
                  <a:gd name="T18" fmla="*/ 2023 w 1684"/>
                  <a:gd name="T19" fmla="*/ 629 h 880"/>
                  <a:gd name="T20" fmla="*/ 1940 w 1684"/>
                  <a:gd name="T21" fmla="*/ 647 h 880"/>
                  <a:gd name="T22" fmla="*/ 2039 w 1684"/>
                  <a:gd name="T23" fmla="*/ 816 h 880"/>
                  <a:gd name="T24" fmla="*/ 2236 w 1684"/>
                  <a:gd name="T25" fmla="*/ 995 h 880"/>
                  <a:gd name="T26" fmla="*/ 2002 w 1684"/>
                  <a:gd name="T27" fmla="*/ 967 h 880"/>
                  <a:gd name="T28" fmla="*/ 1727 w 1684"/>
                  <a:gd name="T29" fmla="*/ 1000 h 880"/>
                  <a:gd name="T30" fmla="*/ 1778 w 1684"/>
                  <a:gd name="T31" fmla="*/ 798 h 880"/>
                  <a:gd name="T32" fmla="*/ 1896 w 1684"/>
                  <a:gd name="T33" fmla="*/ 661 h 880"/>
                  <a:gd name="T34" fmla="*/ 1758 w 1684"/>
                  <a:gd name="T35" fmla="*/ 678 h 880"/>
                  <a:gd name="T36" fmla="*/ 1651 w 1684"/>
                  <a:gd name="T37" fmla="*/ 808 h 880"/>
                  <a:gd name="T38" fmla="*/ 1614 w 1684"/>
                  <a:gd name="T39" fmla="*/ 972 h 880"/>
                  <a:gd name="T40" fmla="*/ 152 w 1684"/>
                  <a:gd name="T41" fmla="*/ 381 h 880"/>
                  <a:gd name="T42" fmla="*/ 113 w 1684"/>
                  <a:gd name="T43" fmla="*/ 264 h 880"/>
                  <a:gd name="T44" fmla="*/ 146 w 1684"/>
                  <a:gd name="T45" fmla="*/ 117 h 880"/>
                  <a:gd name="T46" fmla="*/ 307 w 1684"/>
                  <a:gd name="T47" fmla="*/ 0 h 880"/>
                  <a:gd name="T48" fmla="*/ 221 w 1684"/>
                  <a:gd name="T49" fmla="*/ 0 h 880"/>
                  <a:gd name="T50" fmla="*/ 221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EE4833FD-9248-651C-3A2D-83681C0AF8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42 w 1190"/>
                  <a:gd name="T1" fmla="*/ 0 h 500"/>
                  <a:gd name="T2" fmla="*/ 1686 w 1190"/>
                  <a:gd name="T3" fmla="*/ 602 h 500"/>
                  <a:gd name="T4" fmla="*/ 1524 w 1190"/>
                  <a:gd name="T5" fmla="*/ 614 h 500"/>
                  <a:gd name="T6" fmla="*/ 0 w 1190"/>
                  <a:gd name="T7" fmla="*/ 33 h 500"/>
                  <a:gd name="T8" fmla="*/ 142 w 1190"/>
                  <a:gd name="T9" fmla="*/ 0 h 500"/>
                  <a:gd name="T10" fmla="*/ 142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EA5DB747-4F2E-FB1F-4760-46363BB0C22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65 w 160"/>
                  <a:gd name="T1" fmla="*/ 0 h 335"/>
                  <a:gd name="T2" fmla="*/ 27 w 160"/>
                  <a:gd name="T3" fmla="*/ 130 h 335"/>
                  <a:gd name="T4" fmla="*/ 0 w 160"/>
                  <a:gd name="T5" fmla="*/ 281 h 335"/>
                  <a:gd name="T6" fmla="*/ 47 w 160"/>
                  <a:gd name="T7" fmla="*/ 384 h 335"/>
                  <a:gd name="T8" fmla="*/ 133 w 160"/>
                  <a:gd name="T9" fmla="*/ 410 h 335"/>
                  <a:gd name="T10" fmla="*/ 108 w 160"/>
                  <a:gd name="T11" fmla="*/ 188 h 335"/>
                  <a:gd name="T12" fmla="*/ 227 w 160"/>
                  <a:gd name="T13" fmla="*/ 21 h 335"/>
                  <a:gd name="T14" fmla="*/ 165 w 160"/>
                  <a:gd name="T15" fmla="*/ 0 h 335"/>
                  <a:gd name="T16" fmla="*/ 165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9440971D-1A81-B355-9DE9-7267E9C085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0 w 489"/>
                  <a:gd name="T1" fmla="*/ 42 h 296"/>
                  <a:gd name="T2" fmla="*/ 226 w 489"/>
                  <a:gd name="T3" fmla="*/ 81 h 296"/>
                  <a:gd name="T4" fmla="*/ 458 w 489"/>
                  <a:gd name="T5" fmla="*/ 168 h 296"/>
                  <a:gd name="T6" fmla="*/ 622 w 489"/>
                  <a:gd name="T7" fmla="*/ 299 h 296"/>
                  <a:gd name="T8" fmla="*/ 461 w 489"/>
                  <a:gd name="T9" fmla="*/ 283 h 296"/>
                  <a:gd name="T10" fmla="*/ 196 w 489"/>
                  <a:gd name="T11" fmla="*/ 180 h 296"/>
                  <a:gd name="T12" fmla="*/ 71 w 489"/>
                  <a:gd name="T13" fmla="*/ 98 h 296"/>
                  <a:gd name="T14" fmla="*/ 151 w 489"/>
                  <a:gd name="T15" fmla="*/ 200 h 296"/>
                  <a:gd name="T16" fmla="*/ 384 w 489"/>
                  <a:gd name="T17" fmla="*/ 332 h 296"/>
                  <a:gd name="T18" fmla="*/ 658 w 489"/>
                  <a:gd name="T19" fmla="*/ 364 h 296"/>
                  <a:gd name="T20" fmla="*/ 691 w 489"/>
                  <a:gd name="T21" fmla="*/ 275 h 296"/>
                  <a:gd name="T22" fmla="*/ 557 w 489"/>
                  <a:gd name="T23" fmla="*/ 148 h 296"/>
                  <a:gd name="T24" fmla="*/ 240 w 489"/>
                  <a:gd name="T25" fmla="*/ 21 h 296"/>
                  <a:gd name="T26" fmla="*/ 0 w 489"/>
                  <a:gd name="T27" fmla="*/ 0 h 296"/>
                  <a:gd name="T28" fmla="*/ 20 w 489"/>
                  <a:gd name="T29" fmla="*/ 42 h 296"/>
                  <a:gd name="T30" fmla="*/ 20 w 489"/>
                  <a:gd name="T31" fmla="*/ 4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36E822D0-D881-04E7-2E68-9C4C9DB0FE9A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DE40C89A-C2E1-9D54-A9DF-C0EFDDAB3002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629 w 794"/>
                <a:gd name="T1" fmla="*/ 280 h 414"/>
                <a:gd name="T2" fmla="*/ 562 w 794"/>
                <a:gd name="T3" fmla="*/ 225 h 414"/>
                <a:gd name="T4" fmla="*/ 440 w 794"/>
                <a:gd name="T5" fmla="*/ 149 h 414"/>
                <a:gd name="T6" fmla="*/ 56 w 794"/>
                <a:gd name="T7" fmla="*/ 0 h 414"/>
                <a:gd name="T8" fmla="*/ 18 w 794"/>
                <a:gd name="T9" fmla="*/ 14 h 414"/>
                <a:gd name="T10" fmla="*/ 0 w 794"/>
                <a:gd name="T11" fmla="*/ 59 h 414"/>
                <a:gd name="T12" fmla="*/ 22 w 794"/>
                <a:gd name="T13" fmla="*/ 110 h 414"/>
                <a:gd name="T14" fmla="*/ 452 w 794"/>
                <a:gd name="T15" fmla="*/ 289 h 414"/>
                <a:gd name="T16" fmla="*/ 546 w 794"/>
                <a:gd name="T17" fmla="*/ 278 h 414"/>
                <a:gd name="T18" fmla="*/ 622 w 794"/>
                <a:gd name="T19" fmla="*/ 293 h 414"/>
                <a:gd name="T20" fmla="*/ 629 w 794"/>
                <a:gd name="T21" fmla="*/ 280 h 414"/>
                <a:gd name="T22" fmla="*/ 629 w 794"/>
                <a:gd name="T23" fmla="*/ 28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218D78A8-FA99-BA51-F8AE-7EA7FCA8C28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54 w 1586"/>
                <a:gd name="T1" fmla="*/ 0 h 821"/>
                <a:gd name="T2" fmla="*/ 526 w 1586"/>
                <a:gd name="T3" fmla="*/ 183 h 821"/>
                <a:gd name="T4" fmla="*/ 565 w 1586"/>
                <a:gd name="T5" fmla="*/ 225 h 821"/>
                <a:gd name="T6" fmla="*/ 627 w 1586"/>
                <a:gd name="T7" fmla="*/ 280 h 821"/>
                <a:gd name="T8" fmla="*/ 619 w 1586"/>
                <a:gd name="T9" fmla="*/ 290 h 821"/>
                <a:gd name="T10" fmla="*/ 534 w 1586"/>
                <a:gd name="T11" fmla="*/ 278 h 821"/>
                <a:gd name="T12" fmla="*/ 453 w 1586"/>
                <a:gd name="T13" fmla="*/ 286 h 821"/>
                <a:gd name="T14" fmla="*/ 17 w 1586"/>
                <a:gd name="T15" fmla="*/ 105 h 821"/>
                <a:gd name="T16" fmla="*/ 0 w 1586"/>
                <a:gd name="T17" fmla="*/ 53 h 821"/>
                <a:gd name="T18" fmla="*/ 18 w 1586"/>
                <a:gd name="T19" fmla="*/ 11 h 821"/>
                <a:gd name="T20" fmla="*/ 54 w 1586"/>
                <a:gd name="T21" fmla="*/ 0 h 821"/>
                <a:gd name="T22" fmla="*/ 5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012780B3-9E8C-FCCC-3DC6-E46B71823EE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115 h 747"/>
                <a:gd name="T2" fmla="*/ 366 w 1049"/>
                <a:gd name="T3" fmla="*/ 265 h 747"/>
                <a:gd name="T4" fmla="*/ 372 w 1049"/>
                <a:gd name="T5" fmla="*/ 189 h 747"/>
                <a:gd name="T6" fmla="*/ 416 w 1049"/>
                <a:gd name="T7" fmla="*/ 150 h 747"/>
                <a:gd name="T8" fmla="*/ 31 w 1049"/>
                <a:gd name="T9" fmla="*/ 0 h 747"/>
                <a:gd name="T10" fmla="*/ 0 w 1049"/>
                <a:gd name="T11" fmla="*/ 45 h 747"/>
                <a:gd name="T12" fmla="*/ 0 w 1049"/>
                <a:gd name="T13" fmla="*/ 115 h 747"/>
                <a:gd name="T14" fmla="*/ 0 w 1049"/>
                <a:gd name="T15" fmla="*/ 11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5D1E84D7-3BD2-711C-D0BA-B7115DBA9F4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68B6E5B2-BC98-D4FE-D8D8-D30DB4EBA90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43 w 150"/>
                  <a:gd name="T1" fmla="*/ 0 h 173"/>
                  <a:gd name="T2" fmla="*/ 16 w 150"/>
                  <a:gd name="T3" fmla="*/ 23 h 173"/>
                  <a:gd name="T4" fmla="*/ 0 w 150"/>
                  <a:gd name="T5" fmla="*/ 61 h 173"/>
                  <a:gd name="T6" fmla="*/ 31 w 150"/>
                  <a:gd name="T7" fmla="*/ 56 h 173"/>
                  <a:gd name="T8" fmla="*/ 41 w 150"/>
                  <a:gd name="T9" fmla="*/ 30 h 173"/>
                  <a:gd name="T10" fmla="*/ 59 w 150"/>
                  <a:gd name="T11" fmla="*/ 10 h 173"/>
                  <a:gd name="T12" fmla="*/ 43 w 150"/>
                  <a:gd name="T13" fmla="*/ 0 h 173"/>
                  <a:gd name="T14" fmla="*/ 43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BAA4F931-F3E7-BCBB-C6B3-D532825E2E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62 w 1684"/>
                  <a:gd name="T1" fmla="*/ 0 h 880"/>
                  <a:gd name="T2" fmla="*/ 25 w 1684"/>
                  <a:gd name="T3" fmla="*/ 18 h 880"/>
                  <a:gd name="T4" fmla="*/ 0 w 1684"/>
                  <a:gd name="T5" fmla="*/ 74 h 880"/>
                  <a:gd name="T6" fmla="*/ 27 w 1684"/>
                  <a:gd name="T7" fmla="*/ 127 h 880"/>
                  <a:gd name="T8" fmla="*/ 468 w 1684"/>
                  <a:gd name="T9" fmla="*/ 306 h 880"/>
                  <a:gd name="T10" fmla="*/ 563 w 1684"/>
                  <a:gd name="T11" fmla="*/ 295 h 880"/>
                  <a:gd name="T12" fmla="*/ 640 w 1684"/>
                  <a:gd name="T13" fmla="*/ 311 h 880"/>
                  <a:gd name="T14" fmla="*/ 667 w 1684"/>
                  <a:gd name="T15" fmla="*/ 286 h 880"/>
                  <a:gd name="T16" fmla="*/ 595 w 1684"/>
                  <a:gd name="T17" fmla="*/ 235 h 880"/>
                  <a:gd name="T18" fmla="*/ 566 w 1684"/>
                  <a:gd name="T19" fmla="*/ 181 h 880"/>
                  <a:gd name="T20" fmla="*/ 542 w 1684"/>
                  <a:gd name="T21" fmla="*/ 186 h 880"/>
                  <a:gd name="T22" fmla="*/ 570 w 1684"/>
                  <a:gd name="T23" fmla="*/ 235 h 880"/>
                  <a:gd name="T24" fmla="*/ 625 w 1684"/>
                  <a:gd name="T25" fmla="*/ 286 h 880"/>
                  <a:gd name="T26" fmla="*/ 560 w 1684"/>
                  <a:gd name="T27" fmla="*/ 278 h 880"/>
                  <a:gd name="T28" fmla="*/ 483 w 1684"/>
                  <a:gd name="T29" fmla="*/ 288 h 880"/>
                  <a:gd name="T30" fmla="*/ 497 w 1684"/>
                  <a:gd name="T31" fmla="*/ 230 h 880"/>
                  <a:gd name="T32" fmla="*/ 530 w 1684"/>
                  <a:gd name="T33" fmla="*/ 190 h 880"/>
                  <a:gd name="T34" fmla="*/ 492 w 1684"/>
                  <a:gd name="T35" fmla="*/ 195 h 880"/>
                  <a:gd name="T36" fmla="*/ 461 w 1684"/>
                  <a:gd name="T37" fmla="*/ 233 h 880"/>
                  <a:gd name="T38" fmla="*/ 451 w 1684"/>
                  <a:gd name="T39" fmla="*/ 280 h 880"/>
                  <a:gd name="T40" fmla="*/ 42 w 1684"/>
                  <a:gd name="T41" fmla="*/ 110 h 880"/>
                  <a:gd name="T42" fmla="*/ 32 w 1684"/>
                  <a:gd name="T43" fmla="*/ 76 h 880"/>
                  <a:gd name="T44" fmla="*/ 41 w 1684"/>
                  <a:gd name="T45" fmla="*/ 34 h 880"/>
                  <a:gd name="T46" fmla="*/ 86 w 1684"/>
                  <a:gd name="T47" fmla="*/ 0 h 880"/>
                  <a:gd name="T48" fmla="*/ 62 w 1684"/>
                  <a:gd name="T49" fmla="*/ 0 h 880"/>
                  <a:gd name="T50" fmla="*/ 62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18E6A131-82DF-3E63-864A-CBCE0B2D16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40 w 1190"/>
                  <a:gd name="T1" fmla="*/ 0 h 500"/>
                  <a:gd name="T2" fmla="*/ 472 w 1190"/>
                  <a:gd name="T3" fmla="*/ 172 h 500"/>
                  <a:gd name="T4" fmla="*/ 427 w 1190"/>
                  <a:gd name="T5" fmla="*/ 176 h 500"/>
                  <a:gd name="T6" fmla="*/ 0 w 1190"/>
                  <a:gd name="T7" fmla="*/ 10 h 500"/>
                  <a:gd name="T8" fmla="*/ 40 w 1190"/>
                  <a:gd name="T9" fmla="*/ 0 h 500"/>
                  <a:gd name="T10" fmla="*/ 4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A51D074C-7160-BCC2-D24D-41EA9C246D7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46 w 160"/>
                  <a:gd name="T1" fmla="*/ 0 h 335"/>
                  <a:gd name="T2" fmla="*/ 7 w 160"/>
                  <a:gd name="T3" fmla="*/ 37 h 335"/>
                  <a:gd name="T4" fmla="*/ 0 w 160"/>
                  <a:gd name="T5" fmla="*/ 81 h 335"/>
                  <a:gd name="T6" fmla="*/ 13 w 160"/>
                  <a:gd name="T7" fmla="*/ 111 h 335"/>
                  <a:gd name="T8" fmla="*/ 37 w 160"/>
                  <a:gd name="T9" fmla="*/ 118 h 335"/>
                  <a:gd name="T10" fmla="*/ 30 w 160"/>
                  <a:gd name="T11" fmla="*/ 54 h 335"/>
                  <a:gd name="T12" fmla="*/ 63 w 160"/>
                  <a:gd name="T13" fmla="*/ 6 h 335"/>
                  <a:gd name="T14" fmla="*/ 46 w 160"/>
                  <a:gd name="T15" fmla="*/ 0 h 335"/>
                  <a:gd name="T16" fmla="*/ 4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670A328C-B4BB-F6F1-871C-13B7055B0F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6 w 489"/>
                  <a:gd name="T1" fmla="*/ 12 h 296"/>
                  <a:gd name="T2" fmla="*/ 63 w 489"/>
                  <a:gd name="T3" fmla="*/ 23 h 296"/>
                  <a:gd name="T4" fmla="*/ 128 w 489"/>
                  <a:gd name="T5" fmla="*/ 48 h 296"/>
                  <a:gd name="T6" fmla="*/ 174 w 489"/>
                  <a:gd name="T7" fmla="*/ 85 h 296"/>
                  <a:gd name="T8" fmla="*/ 129 w 489"/>
                  <a:gd name="T9" fmla="*/ 81 h 296"/>
                  <a:gd name="T10" fmla="*/ 55 w 489"/>
                  <a:gd name="T11" fmla="*/ 51 h 296"/>
                  <a:gd name="T12" fmla="*/ 20 w 489"/>
                  <a:gd name="T13" fmla="*/ 28 h 296"/>
                  <a:gd name="T14" fmla="*/ 42 w 489"/>
                  <a:gd name="T15" fmla="*/ 57 h 296"/>
                  <a:gd name="T16" fmla="*/ 107 w 489"/>
                  <a:gd name="T17" fmla="*/ 95 h 296"/>
                  <a:gd name="T18" fmla="*/ 184 w 489"/>
                  <a:gd name="T19" fmla="*/ 104 h 296"/>
                  <a:gd name="T20" fmla="*/ 193 w 489"/>
                  <a:gd name="T21" fmla="*/ 79 h 296"/>
                  <a:gd name="T22" fmla="*/ 156 w 489"/>
                  <a:gd name="T23" fmla="*/ 42 h 296"/>
                  <a:gd name="T24" fmla="*/ 67 w 489"/>
                  <a:gd name="T25" fmla="*/ 6 h 296"/>
                  <a:gd name="T26" fmla="*/ 0 w 489"/>
                  <a:gd name="T27" fmla="*/ 0 h 296"/>
                  <a:gd name="T28" fmla="*/ 6 w 489"/>
                  <a:gd name="T29" fmla="*/ 12 h 296"/>
                  <a:gd name="T30" fmla="*/ 6 w 489"/>
                  <a:gd name="T31" fmla="*/ 1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004576C4-D8B9-60DB-5FF3-120C498A6379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1295400 w 4288"/>
              <a:gd name="T3" fmla="*/ 406400 h 459"/>
              <a:gd name="T4" fmla="*/ 2476500 w 4288"/>
              <a:gd name="T5" fmla="*/ 228600 h 459"/>
              <a:gd name="T6" fmla="*/ 2946400 w 4288"/>
              <a:gd name="T7" fmla="*/ 596900 h 459"/>
              <a:gd name="T8" fmla="*/ 3721100 w 4288"/>
              <a:gd name="T9" fmla="*/ 241300 h 459"/>
              <a:gd name="T10" fmla="*/ 5613400 w 4288"/>
              <a:gd name="T11" fmla="*/ 723900 h 459"/>
              <a:gd name="T12" fmla="*/ 6807200 w 4288"/>
              <a:gd name="T13" fmla="*/ 215900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EF5EB8B3-FD88-9227-CEDC-774D45451C21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50800 h 240"/>
              <a:gd name="T2" fmla="*/ 444500 w 560"/>
              <a:gd name="T3" fmla="*/ 228600 h 240"/>
              <a:gd name="T4" fmla="*/ 711200 w 560"/>
              <a:gd name="T5" fmla="*/ 25400 h 240"/>
              <a:gd name="T6" fmla="*/ 889000 w 560"/>
              <a:gd name="T7" fmla="*/ 38100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86F55FC-BD05-449C-5BB9-F872EAB1C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7F6211-EEBD-55EF-473E-A9E82B8F15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DCFEDF8D-ECD2-CC4D-1E95-1B1F382CF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7E9D43-11F7-4E6D-8754-7B9B3E9BF7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2459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7BFC96-940D-4D8D-D7A7-FD0F6231F9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1A7872-74F6-AB24-58EA-3A4B516B89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6F95902-E108-3368-DCA3-66E67C3718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47E7F-8A66-4447-9673-A42E6F8BC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0858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0F7209-285A-EF51-A94B-45026EDCDE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89E357-35E0-5161-C888-F8B9AAE4AB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4EF6065-612C-5B54-1E83-293C819F7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6F341-E4DF-463A-8EC8-A37FE66C84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2568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95C734-8E98-D4C5-7AB9-07AC0DC822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A212D0-FA6C-B2FA-CF8C-6E01CE2194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3AEA427-E3E3-7A8E-331F-9E13C35607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CF980-54CF-4CE9-93FB-9A6064D533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0518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4BC498F-720A-910E-D5BC-90DD80FC5D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4A72F67-31E7-F3F0-DC63-0D276BB87B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CB7194C-566E-964D-BBBC-7C3F128D0A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78CE7-1E0E-4129-B608-6BF67BFAA6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4720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5EDF58-E08D-9A4F-C182-6D9923EBE6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3C08A65-8361-BFC8-8B99-2493D9AC9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69D1022-A7AD-A5D2-2F6A-54FA012B04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B5124-3FC4-44FF-B534-84F2806350A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547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22396E4-2A5C-729B-F2C0-BFEE6A63F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AA5781D-3CAC-7A77-A6A3-A2A145066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E08D8A0-21AC-6671-81DB-79FEE142CB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92A04-A388-4F47-A417-B8D45E9103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3785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8CE55C-6751-0542-1EA0-C1818CFA2B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03D466-5212-B11F-6A9F-D5C1B5940F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8BF8F80-C4A3-79D1-6133-A86514723E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6E6625-60E6-44B5-8E6F-97E025247B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349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92C596-0EE0-CCF4-AEBE-20285DFDD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6FB391-6183-CDC3-1314-3ED2959A6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698FDF0-40A6-7F74-1E6A-7A19EAC8E9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AB9C74-374D-40D5-8059-A0535D3E9A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5696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F5034C-E08A-4D88-F08B-58A90D6C0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40D308-CAF3-06C0-36C5-13434EE5B8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B0F0D42-C50B-11BD-703D-D8761AEEA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9C3E7A-70E3-48EE-BE1C-41B3B6E20E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6099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0B8832-8372-03E6-F764-2940E8240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5C0EEC-7098-25DD-58B5-C5D5DFE7AF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77414FA-6FC5-6CAA-6DF6-908A061C4A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F97A08-6BB3-4A31-A537-F71D645AAB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0806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9C198A-4D74-F835-FAAC-4FAFCAB7C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C768-372E-D1DA-A53E-309321A71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271BBCF-A576-0D28-06AB-6931D02A7E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A1BF8-3732-4DB6-B6BD-9930CB5CF7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39584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5C2207-EE46-8A17-1870-BB44FB491A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CA51C2-B681-A7D0-A576-48BA59ED3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0AB6E-F392-9E60-3ED7-C59BF4A3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3F209-8E42-4AA1-B1FF-BA5A491742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84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E388057-0A1C-4CAA-BBDC-1B49197BF05E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77E0056-E686-49C4-8CE7-D4EF2EC9AA98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91AD1713-1767-45CD-BEF1-2ADC7B3D8B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87C869A-FAA6-49CC-B650-9853B73571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73CC496-C02F-497D-9007-9A71325F3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4BA02A1-79C6-4341-9A5D-BF0191029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38CBD7-416F-420A-B11A-6D47680BE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DB6E1438-D424-4174-90D1-49D8563ECA20}" type="slidenum">
              <a:rPr lang="en-GB" altLang="en-US"/>
              <a:pPr/>
              <a:t>‹#›</a:t>
            </a:fld>
            <a:endParaRPr lang="en-GB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FE7E3890-3941-4190-9FE1-EE6F5375E091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0E1C56E-2219-4C8D-9A3D-0090EECCEBC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693ED55-8078-439C-BE68-056F277CBB05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0" r:id="rId2"/>
    <p:sldLayoutId id="2147483729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30" r:id="rId9"/>
    <p:sldLayoutId id="2147483726" r:id="rId10"/>
    <p:sldLayoutId id="21474837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0CCC0-0A02-4228-A320-C38AB492111E}" type="datetimeFigureOut">
              <a:rPr lang="en-IE" smtClean="0"/>
              <a:t>30/05/2023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D9D1D-E4A9-440B-B5A9-3006D029F50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676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>
            <a:extLst>
              <a:ext uri="{FF2B5EF4-FFF2-40B4-BE49-F238E27FC236}">
                <a16:creationId xmlns:a16="http://schemas.microsoft.com/office/drawing/2014/main" id="{171082E0-8229-62D1-6509-4C9BD3AE88ED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1162050 w 2903"/>
              <a:gd name="T1" fmla="*/ 244856 h 3686"/>
              <a:gd name="T2" fmla="*/ 1026751 w 2903"/>
              <a:gd name="T3" fmla="*/ 45239 h 3686"/>
              <a:gd name="T4" fmla="*/ 897056 w 2903"/>
              <a:gd name="T5" fmla="*/ 0 h 3686"/>
              <a:gd name="T6" fmla="*/ 44032 w 2903"/>
              <a:gd name="T7" fmla="*/ 1589585 h 3686"/>
              <a:gd name="T8" fmla="*/ 44032 w 2903"/>
              <a:gd name="T9" fmla="*/ 1825394 h 3686"/>
              <a:gd name="T10" fmla="*/ 0 w 2903"/>
              <a:gd name="T11" fmla="*/ 2053285 h 3686"/>
              <a:gd name="T12" fmla="*/ 28821 w 2903"/>
              <a:gd name="T13" fmla="*/ 2084387 h 3686"/>
              <a:gd name="T14" fmla="*/ 176529 w 2903"/>
              <a:gd name="T15" fmla="*/ 1897211 h 3686"/>
              <a:gd name="T16" fmla="*/ 296217 w 2903"/>
              <a:gd name="T17" fmla="*/ 1825394 h 3686"/>
              <a:gd name="T18" fmla="*/ 1162050 w 2903"/>
              <a:gd name="T19" fmla="*/ 244856 h 3686"/>
              <a:gd name="T20" fmla="*/ 1162050 w 2903"/>
              <a:gd name="T21" fmla="*/ 24485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E775ECF-C605-5F39-C894-54F7444145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62E8B90-D746-A040-CB0E-6B493392F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EA3FF87-3FFB-6BAD-ADAD-24BB22D44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A9980773-0726-E79E-1EA4-27E71F3E23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9584BDE9-D96F-C2B3-A7F7-DC30438A49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1414EF-E575-4962-A447-E36B1219407A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54966D99-F654-92F1-7673-20A5B5F224C4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917850 w 2911"/>
              <a:gd name="T1" fmla="*/ 0 h 3703"/>
              <a:gd name="T2" fmla="*/ 52037 w 2911"/>
              <a:gd name="T3" fmla="*/ 1605520 h 3703"/>
              <a:gd name="T4" fmla="*/ 52437 w 2911"/>
              <a:gd name="T5" fmla="*/ 1812794 h 3703"/>
              <a:gd name="T6" fmla="*/ 0 w 2911"/>
              <a:gd name="T7" fmla="*/ 2057445 h 3703"/>
              <a:gd name="T8" fmla="*/ 20014 w 2911"/>
              <a:gd name="T9" fmla="*/ 2097087 h 3703"/>
              <a:gd name="T10" fmla="*/ 168920 w 2911"/>
              <a:gd name="T11" fmla="*/ 1898308 h 3703"/>
              <a:gd name="T12" fmla="*/ 305416 w 2911"/>
              <a:gd name="T13" fmla="*/ 1823554 h 3703"/>
              <a:gd name="T14" fmla="*/ 1165225 w 2911"/>
              <a:gd name="T15" fmla="*/ 242385 h 3703"/>
              <a:gd name="T16" fmla="*/ 1036334 w 2911"/>
              <a:gd name="T17" fmla="*/ 54367 h 3703"/>
              <a:gd name="T18" fmla="*/ 917850 w 2911"/>
              <a:gd name="T19" fmla="*/ 0 h 3703"/>
              <a:gd name="T20" fmla="*/ 917850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9">
            <a:extLst>
              <a:ext uri="{FF2B5EF4-FFF2-40B4-BE49-F238E27FC236}">
                <a16:creationId xmlns:a16="http://schemas.microsoft.com/office/drawing/2014/main" id="{A9198FA7-CC95-5A39-997A-F929EB5AC31A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1406370 h 2777"/>
              <a:gd name="T2" fmla="*/ 172990 w 2561"/>
              <a:gd name="T3" fmla="*/ 1444854 h 2777"/>
              <a:gd name="T4" fmla="*/ 294723 w 2561"/>
              <a:gd name="T5" fmla="*/ 1571625 h 2777"/>
              <a:gd name="T6" fmla="*/ 1025525 w 2561"/>
              <a:gd name="T7" fmla="*/ 225811 h 2777"/>
              <a:gd name="T8" fmla="*/ 848130 w 2561"/>
              <a:gd name="T9" fmla="*/ 46407 h 2777"/>
              <a:gd name="T10" fmla="*/ 760034 w 2561"/>
              <a:gd name="T11" fmla="*/ 0 h 2777"/>
              <a:gd name="T12" fmla="*/ 0 w 2561"/>
              <a:gd name="T13" fmla="*/ 1406370 h 2777"/>
              <a:gd name="T14" fmla="*/ 0 w 2561"/>
              <a:gd name="T15" fmla="*/ 1406370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8ED0FEDC-DE04-5A81-0FCB-C60427C31A20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>
              <a:extLst>
                <a:ext uri="{FF2B5EF4-FFF2-40B4-BE49-F238E27FC236}">
                  <a16:creationId xmlns:a16="http://schemas.microsoft.com/office/drawing/2014/main" id="{097B301A-BBC5-33BF-8007-93B42E566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794 w 2177"/>
                <a:gd name="T1" fmla="*/ 630 h 1298"/>
                <a:gd name="T2" fmla="*/ 710 w 2177"/>
                <a:gd name="T3" fmla="*/ 553 h 1298"/>
                <a:gd name="T4" fmla="*/ 666 w 2177"/>
                <a:gd name="T5" fmla="*/ 239 h 1298"/>
                <a:gd name="T6" fmla="*/ 1070 w 2177"/>
                <a:gd name="T7" fmla="*/ 165 h 1298"/>
                <a:gd name="T8" fmla="*/ 1089 w 2177"/>
                <a:gd name="T9" fmla="*/ 102 h 1298"/>
                <a:gd name="T10" fmla="*/ 1050 w 2177"/>
                <a:gd name="T11" fmla="*/ 50 h 1298"/>
                <a:gd name="T12" fmla="*/ 638 w 2177"/>
                <a:gd name="T13" fmla="*/ 106 h 1298"/>
                <a:gd name="T14" fmla="*/ 610 w 2177"/>
                <a:gd name="T15" fmla="*/ 16 h 1298"/>
                <a:gd name="T16" fmla="*/ 543 w 2177"/>
                <a:gd name="T17" fmla="*/ 0 h 1298"/>
                <a:gd name="T18" fmla="*/ 479 w 2177"/>
                <a:gd name="T19" fmla="*/ 14 h 1298"/>
                <a:gd name="T20" fmla="*/ 444 w 2177"/>
                <a:gd name="T21" fmla="*/ 53 h 1298"/>
                <a:gd name="T22" fmla="*/ 469 w 2177"/>
                <a:gd name="T23" fmla="*/ 143 h 1298"/>
                <a:gd name="T24" fmla="*/ 330 w 2177"/>
                <a:gd name="T25" fmla="*/ 221 h 1298"/>
                <a:gd name="T26" fmla="*/ 492 w 2177"/>
                <a:gd name="T27" fmla="*/ 237 h 1298"/>
                <a:gd name="T28" fmla="*/ 556 w 2177"/>
                <a:gd name="T29" fmla="*/ 445 h 1298"/>
                <a:gd name="T30" fmla="*/ 71 w 2177"/>
                <a:gd name="T31" fmla="*/ 235 h 1298"/>
                <a:gd name="T32" fmla="*/ 23 w 2177"/>
                <a:gd name="T33" fmla="*/ 255 h 1298"/>
                <a:gd name="T34" fmla="*/ 0 w 2177"/>
                <a:gd name="T35" fmla="*/ 318 h 1298"/>
                <a:gd name="T36" fmla="*/ 28 w 2177"/>
                <a:gd name="T37" fmla="*/ 390 h 1298"/>
                <a:gd name="T38" fmla="*/ 570 w 2177"/>
                <a:gd name="T39" fmla="*/ 644 h 1298"/>
                <a:gd name="T40" fmla="*/ 689 w 2177"/>
                <a:gd name="T41" fmla="*/ 628 h 1298"/>
                <a:gd name="T42" fmla="*/ 785 w 2177"/>
                <a:gd name="T43" fmla="*/ 649 h 1298"/>
                <a:gd name="T44" fmla="*/ 794 w 2177"/>
                <a:gd name="T45" fmla="*/ 630 h 1298"/>
                <a:gd name="T46" fmla="*/ 794 w 2177"/>
                <a:gd name="T47" fmla="*/ 63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2">
              <a:extLst>
                <a:ext uri="{FF2B5EF4-FFF2-40B4-BE49-F238E27FC236}">
                  <a16:creationId xmlns:a16="http://schemas.microsoft.com/office/drawing/2014/main" id="{68E44A1F-8A5E-108C-CD1F-56B6C99025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4 h 258"/>
                <a:gd name="T2" fmla="*/ 60 w 143"/>
                <a:gd name="T3" fmla="*/ 0 h 258"/>
                <a:gd name="T4" fmla="*/ 71 w 143"/>
                <a:gd name="T5" fmla="*/ 117 h 258"/>
                <a:gd name="T6" fmla="*/ 4 w 143"/>
                <a:gd name="T7" fmla="*/ 129 h 258"/>
                <a:gd name="T8" fmla="*/ 0 w 143"/>
                <a:gd name="T9" fmla="*/ 4 h 258"/>
                <a:gd name="T10" fmla="*/ 0 w 143"/>
                <a:gd name="T11" fmla="*/ 4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3">
              <a:extLst>
                <a:ext uri="{FF2B5EF4-FFF2-40B4-BE49-F238E27FC236}">
                  <a16:creationId xmlns:a16="http://schemas.microsoft.com/office/drawing/2014/main" id="{C395B1E1-B9F2-5672-B8CA-2E70DA2D0D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68 w 1586"/>
                <a:gd name="T1" fmla="*/ 0 h 821"/>
                <a:gd name="T2" fmla="*/ 665 w 1586"/>
                <a:gd name="T3" fmla="*/ 259 h 821"/>
                <a:gd name="T4" fmla="*/ 713 w 1586"/>
                <a:gd name="T5" fmla="*/ 319 h 821"/>
                <a:gd name="T6" fmla="*/ 792 w 1586"/>
                <a:gd name="T7" fmla="*/ 396 h 821"/>
                <a:gd name="T8" fmla="*/ 782 w 1586"/>
                <a:gd name="T9" fmla="*/ 410 h 821"/>
                <a:gd name="T10" fmla="*/ 674 w 1586"/>
                <a:gd name="T11" fmla="*/ 393 h 821"/>
                <a:gd name="T12" fmla="*/ 572 w 1586"/>
                <a:gd name="T13" fmla="*/ 405 h 821"/>
                <a:gd name="T14" fmla="*/ 21 w 1586"/>
                <a:gd name="T15" fmla="*/ 149 h 821"/>
                <a:gd name="T16" fmla="*/ 0 w 1586"/>
                <a:gd name="T17" fmla="*/ 75 h 821"/>
                <a:gd name="T18" fmla="*/ 23 w 1586"/>
                <a:gd name="T19" fmla="*/ 16 h 821"/>
                <a:gd name="T20" fmla="*/ 68 w 1586"/>
                <a:gd name="T21" fmla="*/ 0 h 821"/>
                <a:gd name="T22" fmla="*/ 6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4">
              <a:extLst>
                <a:ext uri="{FF2B5EF4-FFF2-40B4-BE49-F238E27FC236}">
                  <a16:creationId xmlns:a16="http://schemas.microsoft.com/office/drawing/2014/main" id="{7634EEBE-F8AC-F164-AEAD-B456671745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63 h 747"/>
                <a:gd name="T2" fmla="*/ 461 w 1049"/>
                <a:gd name="T3" fmla="*/ 374 h 747"/>
                <a:gd name="T4" fmla="*/ 470 w 1049"/>
                <a:gd name="T5" fmla="*/ 267 h 747"/>
                <a:gd name="T6" fmla="*/ 525 w 1049"/>
                <a:gd name="T7" fmla="*/ 211 h 747"/>
                <a:gd name="T8" fmla="*/ 39 w 1049"/>
                <a:gd name="T9" fmla="*/ 0 h 747"/>
                <a:gd name="T10" fmla="*/ 0 w 1049"/>
                <a:gd name="T11" fmla="*/ 64 h 747"/>
                <a:gd name="T12" fmla="*/ 0 w 1049"/>
                <a:gd name="T13" fmla="*/ 163 h 747"/>
                <a:gd name="T14" fmla="*/ 0 w 1049"/>
                <a:gd name="T15" fmla="*/ 163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15">
              <a:extLst>
                <a:ext uri="{FF2B5EF4-FFF2-40B4-BE49-F238E27FC236}">
                  <a16:creationId xmlns:a16="http://schemas.microsoft.com/office/drawing/2014/main" id="{7E88D24F-3166-46D1-574E-97F819C60E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4 h 241"/>
                <a:gd name="T2" fmla="*/ 79 w 272"/>
                <a:gd name="T3" fmla="*/ 0 h 241"/>
                <a:gd name="T4" fmla="*/ 125 w 272"/>
                <a:gd name="T5" fmla="*/ 18 h 241"/>
                <a:gd name="T6" fmla="*/ 135 w 272"/>
                <a:gd name="T7" fmla="*/ 70 h 241"/>
                <a:gd name="T8" fmla="*/ 81 w 272"/>
                <a:gd name="T9" fmla="*/ 73 h 241"/>
                <a:gd name="T10" fmla="*/ 16 w 272"/>
                <a:gd name="T11" fmla="*/ 121 h 241"/>
                <a:gd name="T12" fmla="*/ 0 w 272"/>
                <a:gd name="T13" fmla="*/ 14 h 241"/>
                <a:gd name="T14" fmla="*/ 0 w 272"/>
                <a:gd name="T15" fmla="*/ 14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16">
              <a:extLst>
                <a:ext uri="{FF2B5EF4-FFF2-40B4-BE49-F238E27FC236}">
                  <a16:creationId xmlns:a16="http://schemas.microsoft.com/office/drawing/2014/main" id="{A05F2444-9200-CFE9-7D03-693B23027F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76 w 152"/>
                <a:gd name="T1" fmla="*/ 2 h 224"/>
                <a:gd name="T2" fmla="*/ 76 w 152"/>
                <a:gd name="T3" fmla="*/ 112 h 224"/>
                <a:gd name="T4" fmla="*/ 0 w 152"/>
                <a:gd name="T5" fmla="*/ 4 h 224"/>
                <a:gd name="T6" fmla="*/ 36 w 152"/>
                <a:gd name="T7" fmla="*/ 0 h 224"/>
                <a:gd name="T8" fmla="*/ 76 w 152"/>
                <a:gd name="T9" fmla="*/ 2 h 224"/>
                <a:gd name="T10" fmla="*/ 76 w 152"/>
                <a:gd name="T11" fmla="*/ 2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17">
              <a:extLst>
                <a:ext uri="{FF2B5EF4-FFF2-40B4-BE49-F238E27FC236}">
                  <a16:creationId xmlns:a16="http://schemas.microsoft.com/office/drawing/2014/main" id="{6287676B-540B-8FD4-1C3C-7BF174223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40 h 764"/>
                <a:gd name="T2" fmla="*/ 44 w 386"/>
                <a:gd name="T3" fmla="*/ 0 h 764"/>
                <a:gd name="T4" fmla="*/ 116 w 386"/>
                <a:gd name="T5" fmla="*/ 3 h 764"/>
                <a:gd name="T6" fmla="*/ 193 w 386"/>
                <a:gd name="T7" fmla="*/ 383 h 764"/>
                <a:gd name="T8" fmla="*/ 140 w 386"/>
                <a:gd name="T9" fmla="*/ 361 h 764"/>
                <a:gd name="T10" fmla="*/ 76 w 386"/>
                <a:gd name="T11" fmla="*/ 339 h 764"/>
                <a:gd name="T12" fmla="*/ 0 w 386"/>
                <a:gd name="T13" fmla="*/ 40 h 764"/>
                <a:gd name="T14" fmla="*/ 0 w 386"/>
                <a:gd name="T15" fmla="*/ 4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18">
              <a:extLst>
                <a:ext uri="{FF2B5EF4-FFF2-40B4-BE49-F238E27FC236}">
                  <a16:creationId xmlns:a16="http://schemas.microsoft.com/office/drawing/2014/main" id="{7E6398BF-A179-31EE-3FF1-16DE838D07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346 w 728"/>
                <a:gd name="T1" fmla="*/ 0 h 348"/>
                <a:gd name="T2" fmla="*/ 0 w 728"/>
                <a:gd name="T3" fmla="*/ 53 h 348"/>
                <a:gd name="T4" fmla="*/ 14 w 728"/>
                <a:gd name="T5" fmla="*/ 174 h 348"/>
                <a:gd name="T6" fmla="*/ 358 w 728"/>
                <a:gd name="T7" fmla="*/ 119 h 348"/>
                <a:gd name="T8" fmla="*/ 364 w 728"/>
                <a:gd name="T9" fmla="*/ 22 h 348"/>
                <a:gd name="T10" fmla="*/ 346 w 728"/>
                <a:gd name="T11" fmla="*/ 0 h 348"/>
                <a:gd name="T12" fmla="*/ 346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19">
              <a:extLst>
                <a:ext uri="{FF2B5EF4-FFF2-40B4-BE49-F238E27FC236}">
                  <a16:creationId xmlns:a16="http://schemas.microsoft.com/office/drawing/2014/main" id="{EC1306E0-C399-BF55-6112-37DB68E85F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36 w 312"/>
                <a:gd name="T1" fmla="*/ 0 h 135"/>
                <a:gd name="T2" fmla="*/ 0 w 312"/>
                <a:gd name="T3" fmla="*/ 39 h 135"/>
                <a:gd name="T4" fmla="*/ 156 w 312"/>
                <a:gd name="T5" fmla="*/ 67 h 135"/>
                <a:gd name="T6" fmla="*/ 136 w 312"/>
                <a:gd name="T7" fmla="*/ 0 h 135"/>
                <a:gd name="T8" fmla="*/ 136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63C51612-358B-3441-6B17-B8C026DCC4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82CAADD3-BD3C-37F7-F74E-577299BB7E2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>
                  <a:extLst>
                    <a:ext uri="{FF2B5EF4-FFF2-40B4-BE49-F238E27FC236}">
                      <a16:creationId xmlns:a16="http://schemas.microsoft.com/office/drawing/2014/main" id="{7E50CA40-4680-D6D6-CA97-ADE07B71395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53 h 175"/>
                    <a:gd name="T2" fmla="*/ 57 w 313"/>
                    <a:gd name="T3" fmla="*/ 5 h 175"/>
                    <a:gd name="T4" fmla="*/ 107 w 313"/>
                    <a:gd name="T5" fmla="*/ 0 h 175"/>
                    <a:gd name="T6" fmla="*/ 146 w 313"/>
                    <a:gd name="T7" fmla="*/ 13 h 175"/>
                    <a:gd name="T8" fmla="*/ 157 w 313"/>
                    <a:gd name="T9" fmla="*/ 45 h 175"/>
                    <a:gd name="T10" fmla="*/ 84 w 313"/>
                    <a:gd name="T11" fmla="*/ 33 h 175"/>
                    <a:gd name="T12" fmla="*/ 37 w 313"/>
                    <a:gd name="T13" fmla="*/ 50 h 175"/>
                    <a:gd name="T14" fmla="*/ 7 w 313"/>
                    <a:gd name="T15" fmla="*/ 87 h 175"/>
                    <a:gd name="T16" fmla="*/ 0 w 313"/>
                    <a:gd name="T17" fmla="*/ 53 h 175"/>
                    <a:gd name="T18" fmla="*/ 0 w 313"/>
                    <a:gd name="T19" fmla="*/ 53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Freeform 23">
                  <a:extLst>
                    <a:ext uri="{FF2B5EF4-FFF2-40B4-BE49-F238E27FC236}">
                      <a16:creationId xmlns:a16="http://schemas.microsoft.com/office/drawing/2014/main" id="{91FBCFFD-E09E-F7C2-6AD3-B839C382658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20 h 266"/>
                    <a:gd name="T2" fmla="*/ 80 w 230"/>
                    <a:gd name="T3" fmla="*/ 133 h 266"/>
                    <a:gd name="T4" fmla="*/ 115 w 230"/>
                    <a:gd name="T5" fmla="*/ 126 h 266"/>
                    <a:gd name="T6" fmla="*/ 112 w 230"/>
                    <a:gd name="T7" fmla="*/ 9 h 266"/>
                    <a:gd name="T8" fmla="*/ 83 w 230"/>
                    <a:gd name="T9" fmla="*/ 0 h 266"/>
                    <a:gd name="T10" fmla="*/ 90 w 230"/>
                    <a:gd name="T11" fmla="*/ 99 h 266"/>
                    <a:gd name="T12" fmla="*/ 36 w 230"/>
                    <a:gd name="T13" fmla="*/ 2 h 266"/>
                    <a:gd name="T14" fmla="*/ 0 w 230"/>
                    <a:gd name="T15" fmla="*/ 20 h 266"/>
                    <a:gd name="T16" fmla="*/ 0 w 230"/>
                    <a:gd name="T17" fmla="*/ 2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Freeform 24">
                  <a:extLst>
                    <a:ext uri="{FF2B5EF4-FFF2-40B4-BE49-F238E27FC236}">
                      <a16:creationId xmlns:a16="http://schemas.microsoft.com/office/drawing/2014/main" id="{E489DAC1-58B4-2AFA-F771-B82F1D84730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0 h 234"/>
                    <a:gd name="T2" fmla="*/ 18 w 87"/>
                    <a:gd name="T3" fmla="*/ 47 h 234"/>
                    <a:gd name="T4" fmla="*/ 22 w 87"/>
                    <a:gd name="T5" fmla="*/ 77 h 234"/>
                    <a:gd name="T6" fmla="*/ 13 w 87"/>
                    <a:gd name="T7" fmla="*/ 117 h 234"/>
                    <a:gd name="T8" fmla="*/ 40 w 87"/>
                    <a:gd name="T9" fmla="*/ 110 h 234"/>
                    <a:gd name="T10" fmla="*/ 43 w 87"/>
                    <a:gd name="T11" fmla="*/ 58 h 234"/>
                    <a:gd name="T12" fmla="*/ 23 w 87"/>
                    <a:gd name="T13" fmla="*/ 0 h 234"/>
                    <a:gd name="T14" fmla="*/ 0 w 87"/>
                    <a:gd name="T15" fmla="*/ 10 h 234"/>
                    <a:gd name="T16" fmla="*/ 0 w 87"/>
                    <a:gd name="T17" fmla="*/ 10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62" name="Freeform 25">
                <a:extLst>
                  <a:ext uri="{FF2B5EF4-FFF2-40B4-BE49-F238E27FC236}">
                    <a16:creationId xmlns:a16="http://schemas.microsoft.com/office/drawing/2014/main" id="{8B41C640-B6F7-7BFE-E443-A3F1D3CBD4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50 w 1190"/>
                  <a:gd name="T1" fmla="*/ 0 h 500"/>
                  <a:gd name="T2" fmla="*/ 595 w 1190"/>
                  <a:gd name="T3" fmla="*/ 245 h 500"/>
                  <a:gd name="T4" fmla="*/ 538 w 1190"/>
                  <a:gd name="T5" fmla="*/ 250 h 500"/>
                  <a:gd name="T6" fmla="*/ 0 w 1190"/>
                  <a:gd name="T7" fmla="*/ 14 h 500"/>
                  <a:gd name="T8" fmla="*/ 50 w 1190"/>
                  <a:gd name="T9" fmla="*/ 0 h 500"/>
                  <a:gd name="T10" fmla="*/ 5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26">
                <a:extLst>
                  <a:ext uri="{FF2B5EF4-FFF2-40B4-BE49-F238E27FC236}">
                    <a16:creationId xmlns:a16="http://schemas.microsoft.com/office/drawing/2014/main" id="{65E09B9F-74F8-4717-A924-F2932D5049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7 w 489"/>
                  <a:gd name="T1" fmla="*/ 17 h 296"/>
                  <a:gd name="T2" fmla="*/ 80 w 489"/>
                  <a:gd name="T3" fmla="*/ 33 h 296"/>
                  <a:gd name="T4" fmla="*/ 162 w 489"/>
                  <a:gd name="T5" fmla="*/ 69 h 296"/>
                  <a:gd name="T6" fmla="*/ 220 w 489"/>
                  <a:gd name="T7" fmla="*/ 122 h 296"/>
                  <a:gd name="T8" fmla="*/ 163 w 489"/>
                  <a:gd name="T9" fmla="*/ 115 h 296"/>
                  <a:gd name="T10" fmla="*/ 69 w 489"/>
                  <a:gd name="T11" fmla="*/ 73 h 296"/>
                  <a:gd name="T12" fmla="*/ 25 w 489"/>
                  <a:gd name="T13" fmla="*/ 40 h 296"/>
                  <a:gd name="T14" fmla="*/ 53 w 489"/>
                  <a:gd name="T15" fmla="*/ 82 h 296"/>
                  <a:gd name="T16" fmla="*/ 136 w 489"/>
                  <a:gd name="T17" fmla="*/ 135 h 296"/>
                  <a:gd name="T18" fmla="*/ 233 w 489"/>
                  <a:gd name="T19" fmla="*/ 148 h 296"/>
                  <a:gd name="T20" fmla="*/ 244 w 489"/>
                  <a:gd name="T21" fmla="*/ 112 h 296"/>
                  <a:gd name="T22" fmla="*/ 197 w 489"/>
                  <a:gd name="T23" fmla="*/ 60 h 296"/>
                  <a:gd name="T24" fmla="*/ 85 w 489"/>
                  <a:gd name="T25" fmla="*/ 9 h 296"/>
                  <a:gd name="T26" fmla="*/ 0 w 489"/>
                  <a:gd name="T27" fmla="*/ 0 h 296"/>
                  <a:gd name="T28" fmla="*/ 7 w 489"/>
                  <a:gd name="T29" fmla="*/ 17 h 296"/>
                  <a:gd name="T30" fmla="*/ 7 w 489"/>
                  <a:gd name="T31" fmla="*/ 17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27">
                <a:extLst>
                  <a:ext uri="{FF2B5EF4-FFF2-40B4-BE49-F238E27FC236}">
                    <a16:creationId xmlns:a16="http://schemas.microsoft.com/office/drawing/2014/main" id="{E0CE8707-2FEA-F2EF-D449-FF71A41C0B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2 w 213"/>
                  <a:gd name="T1" fmla="*/ 0 h 478"/>
                  <a:gd name="T2" fmla="*/ 46 w 213"/>
                  <a:gd name="T3" fmla="*/ 12 h 478"/>
                  <a:gd name="T4" fmla="*/ 40 w 213"/>
                  <a:gd name="T5" fmla="*/ 96 h 478"/>
                  <a:gd name="T6" fmla="*/ 53 w 213"/>
                  <a:gd name="T7" fmla="*/ 163 h 478"/>
                  <a:gd name="T8" fmla="*/ 107 w 213"/>
                  <a:gd name="T9" fmla="*/ 225 h 478"/>
                  <a:gd name="T10" fmla="*/ 49 w 213"/>
                  <a:gd name="T11" fmla="*/ 238 h 478"/>
                  <a:gd name="T12" fmla="*/ 15 w 213"/>
                  <a:gd name="T13" fmla="*/ 171 h 478"/>
                  <a:gd name="T14" fmla="*/ 0 w 213"/>
                  <a:gd name="T15" fmla="*/ 28 h 478"/>
                  <a:gd name="T16" fmla="*/ 12 w 213"/>
                  <a:gd name="T17" fmla="*/ 0 h 478"/>
                  <a:gd name="T18" fmla="*/ 12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690C9FBE-E959-FCDB-2D9B-89C846A4DD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>
                  <a:extLst>
                    <a:ext uri="{FF2B5EF4-FFF2-40B4-BE49-F238E27FC236}">
                      <a16:creationId xmlns:a16="http://schemas.microsoft.com/office/drawing/2014/main" id="{9CC3E237-235F-602A-3B9D-E042C0B6BC5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55 w 150"/>
                    <a:gd name="T1" fmla="*/ 0 h 173"/>
                    <a:gd name="T2" fmla="*/ 20 w 150"/>
                    <a:gd name="T3" fmla="*/ 33 h 173"/>
                    <a:gd name="T4" fmla="*/ 0 w 150"/>
                    <a:gd name="T5" fmla="*/ 87 h 173"/>
                    <a:gd name="T6" fmla="*/ 40 w 150"/>
                    <a:gd name="T7" fmla="*/ 80 h 173"/>
                    <a:gd name="T8" fmla="*/ 52 w 150"/>
                    <a:gd name="T9" fmla="*/ 42 h 173"/>
                    <a:gd name="T10" fmla="*/ 75 w 150"/>
                    <a:gd name="T11" fmla="*/ 14 h 173"/>
                    <a:gd name="T12" fmla="*/ 55 w 150"/>
                    <a:gd name="T13" fmla="*/ 0 h 173"/>
                    <a:gd name="T14" fmla="*/ 55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Freeform 30">
                  <a:extLst>
                    <a:ext uri="{FF2B5EF4-FFF2-40B4-BE49-F238E27FC236}">
                      <a16:creationId xmlns:a16="http://schemas.microsoft.com/office/drawing/2014/main" id="{92287688-46CA-CFE6-304F-6E79C0F4BE2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78 w 1684"/>
                    <a:gd name="T1" fmla="*/ 0 h 880"/>
                    <a:gd name="T2" fmla="*/ 32 w 1684"/>
                    <a:gd name="T3" fmla="*/ 26 h 880"/>
                    <a:gd name="T4" fmla="*/ 0 w 1684"/>
                    <a:gd name="T5" fmla="*/ 104 h 880"/>
                    <a:gd name="T6" fmla="*/ 34 w 1684"/>
                    <a:gd name="T7" fmla="*/ 179 h 880"/>
                    <a:gd name="T8" fmla="*/ 591 w 1684"/>
                    <a:gd name="T9" fmla="*/ 434 h 880"/>
                    <a:gd name="T10" fmla="*/ 711 w 1684"/>
                    <a:gd name="T11" fmla="*/ 418 h 880"/>
                    <a:gd name="T12" fmla="*/ 808 w 1684"/>
                    <a:gd name="T13" fmla="*/ 440 h 880"/>
                    <a:gd name="T14" fmla="*/ 842 w 1684"/>
                    <a:gd name="T15" fmla="*/ 404 h 880"/>
                    <a:gd name="T16" fmla="*/ 751 w 1684"/>
                    <a:gd name="T17" fmla="*/ 332 h 880"/>
                    <a:gd name="T18" fmla="*/ 714 w 1684"/>
                    <a:gd name="T19" fmla="*/ 256 h 880"/>
                    <a:gd name="T20" fmla="*/ 685 w 1684"/>
                    <a:gd name="T21" fmla="*/ 264 h 880"/>
                    <a:gd name="T22" fmla="*/ 720 w 1684"/>
                    <a:gd name="T23" fmla="*/ 332 h 880"/>
                    <a:gd name="T24" fmla="*/ 789 w 1684"/>
                    <a:gd name="T25" fmla="*/ 405 h 880"/>
                    <a:gd name="T26" fmla="*/ 707 w 1684"/>
                    <a:gd name="T27" fmla="*/ 394 h 880"/>
                    <a:gd name="T28" fmla="*/ 610 w 1684"/>
                    <a:gd name="T29" fmla="*/ 407 h 880"/>
                    <a:gd name="T30" fmla="*/ 628 w 1684"/>
                    <a:gd name="T31" fmla="*/ 325 h 880"/>
                    <a:gd name="T32" fmla="*/ 669 w 1684"/>
                    <a:gd name="T33" fmla="*/ 269 h 880"/>
                    <a:gd name="T34" fmla="*/ 621 w 1684"/>
                    <a:gd name="T35" fmla="*/ 276 h 880"/>
                    <a:gd name="T36" fmla="*/ 583 w 1684"/>
                    <a:gd name="T37" fmla="*/ 329 h 880"/>
                    <a:gd name="T38" fmla="*/ 570 w 1684"/>
                    <a:gd name="T39" fmla="*/ 396 h 880"/>
                    <a:gd name="T40" fmla="*/ 54 w 1684"/>
                    <a:gd name="T41" fmla="*/ 155 h 880"/>
                    <a:gd name="T42" fmla="*/ 40 w 1684"/>
                    <a:gd name="T43" fmla="*/ 108 h 880"/>
                    <a:gd name="T44" fmla="*/ 52 w 1684"/>
                    <a:gd name="T45" fmla="*/ 48 h 880"/>
                    <a:gd name="T46" fmla="*/ 109 w 1684"/>
                    <a:gd name="T47" fmla="*/ 0 h 880"/>
                    <a:gd name="T48" fmla="*/ 78 w 1684"/>
                    <a:gd name="T49" fmla="*/ 0 h 880"/>
                    <a:gd name="T50" fmla="*/ 78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Freeform 31">
                  <a:extLst>
                    <a:ext uri="{FF2B5EF4-FFF2-40B4-BE49-F238E27FC236}">
                      <a16:creationId xmlns:a16="http://schemas.microsoft.com/office/drawing/2014/main" id="{306A2DED-E5F4-224A-303B-4BEFD68DB3A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58 w 160"/>
                    <a:gd name="T1" fmla="*/ 0 h 335"/>
                    <a:gd name="T2" fmla="*/ 10 w 160"/>
                    <a:gd name="T3" fmla="*/ 53 h 335"/>
                    <a:gd name="T4" fmla="*/ 0 w 160"/>
                    <a:gd name="T5" fmla="*/ 115 h 335"/>
                    <a:gd name="T6" fmla="*/ 17 w 160"/>
                    <a:gd name="T7" fmla="*/ 157 h 335"/>
                    <a:gd name="T8" fmla="*/ 47 w 160"/>
                    <a:gd name="T9" fmla="*/ 167 h 335"/>
                    <a:gd name="T10" fmla="*/ 38 w 160"/>
                    <a:gd name="T11" fmla="*/ 77 h 335"/>
                    <a:gd name="T12" fmla="*/ 80 w 160"/>
                    <a:gd name="T13" fmla="*/ 8 h 335"/>
                    <a:gd name="T14" fmla="*/ 58 w 160"/>
                    <a:gd name="T15" fmla="*/ 0 h 335"/>
                    <a:gd name="T16" fmla="*/ 58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Freeform 32">
                  <a:extLst>
                    <a:ext uri="{FF2B5EF4-FFF2-40B4-BE49-F238E27FC236}">
                      <a16:creationId xmlns:a16="http://schemas.microsoft.com/office/drawing/2014/main" id="{BBA13E42-0EE9-3389-6FD4-27FD17334B9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09 w 642"/>
                    <a:gd name="T1" fmla="*/ 448 h 1188"/>
                    <a:gd name="T2" fmla="*/ 0 w 642"/>
                    <a:gd name="T3" fmla="*/ 62 h 1188"/>
                    <a:gd name="T4" fmla="*/ 41 w 642"/>
                    <a:gd name="T5" fmla="*/ 19 h 1188"/>
                    <a:gd name="T6" fmla="*/ 129 w 642"/>
                    <a:gd name="T7" fmla="*/ 0 h 1188"/>
                    <a:gd name="T8" fmla="*/ 200 w 642"/>
                    <a:gd name="T9" fmla="*/ 29 h 1188"/>
                    <a:gd name="T10" fmla="*/ 322 w 642"/>
                    <a:gd name="T11" fmla="*/ 594 h 1188"/>
                    <a:gd name="T12" fmla="*/ 278 w 642"/>
                    <a:gd name="T13" fmla="*/ 546 h 1188"/>
                    <a:gd name="T14" fmla="*/ 178 w 642"/>
                    <a:gd name="T15" fmla="*/ 49 h 1188"/>
                    <a:gd name="T16" fmla="*/ 113 w 642"/>
                    <a:gd name="T17" fmla="*/ 31 h 1188"/>
                    <a:gd name="T18" fmla="*/ 60 w 642"/>
                    <a:gd name="T19" fmla="*/ 37 h 1188"/>
                    <a:gd name="T20" fmla="*/ 38 w 642"/>
                    <a:gd name="T21" fmla="*/ 71 h 1188"/>
                    <a:gd name="T22" fmla="*/ 153 w 642"/>
                    <a:gd name="T23" fmla="*/ 462 h 1188"/>
                    <a:gd name="T24" fmla="*/ 109 w 642"/>
                    <a:gd name="T25" fmla="*/ 448 h 1188"/>
                    <a:gd name="T26" fmla="*/ 109 w 642"/>
                    <a:gd name="T27" fmla="*/ 448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Freeform 33">
                  <a:extLst>
                    <a:ext uri="{FF2B5EF4-FFF2-40B4-BE49-F238E27FC236}">
                      <a16:creationId xmlns:a16="http://schemas.microsoft.com/office/drawing/2014/main" id="{B5E723A6-3B0A-4F25-CAEA-4D02F173C83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4 h 504"/>
                    <a:gd name="T2" fmla="*/ 38 w 192"/>
                    <a:gd name="T3" fmla="*/ 97 h 504"/>
                    <a:gd name="T4" fmla="*/ 57 w 192"/>
                    <a:gd name="T5" fmla="*/ 159 h 504"/>
                    <a:gd name="T6" fmla="*/ 58 w 192"/>
                    <a:gd name="T7" fmla="*/ 252 h 504"/>
                    <a:gd name="T8" fmla="*/ 96 w 192"/>
                    <a:gd name="T9" fmla="*/ 252 h 504"/>
                    <a:gd name="T10" fmla="*/ 94 w 192"/>
                    <a:gd name="T11" fmla="*/ 180 h 504"/>
                    <a:gd name="T12" fmla="*/ 81 w 192"/>
                    <a:gd name="T13" fmla="*/ 104 h 504"/>
                    <a:gd name="T14" fmla="*/ 50 w 192"/>
                    <a:gd name="T15" fmla="*/ 30 h 504"/>
                    <a:gd name="T16" fmla="*/ 32 w 192"/>
                    <a:gd name="T17" fmla="*/ 0 h 504"/>
                    <a:gd name="T18" fmla="*/ 0 w 192"/>
                    <a:gd name="T19" fmla="*/ 14 h 504"/>
                    <a:gd name="T20" fmla="*/ 0 w 192"/>
                    <a:gd name="T21" fmla="*/ 14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Freeform 34">
                  <a:extLst>
                    <a:ext uri="{FF2B5EF4-FFF2-40B4-BE49-F238E27FC236}">
                      <a16:creationId xmlns:a16="http://schemas.microsoft.com/office/drawing/2014/main" id="{C73BF4DD-948C-1AF5-11DB-EE415736795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49 w 390"/>
                    <a:gd name="T1" fmla="*/ 0 h 269"/>
                    <a:gd name="T2" fmla="*/ 129 w 390"/>
                    <a:gd name="T3" fmla="*/ 9 h 269"/>
                    <a:gd name="T4" fmla="*/ 127 w 390"/>
                    <a:gd name="T5" fmla="*/ 33 h 269"/>
                    <a:gd name="T6" fmla="*/ 0 w 390"/>
                    <a:gd name="T7" fmla="*/ 85 h 269"/>
                    <a:gd name="T8" fmla="*/ 0 w 390"/>
                    <a:gd name="T9" fmla="*/ 111 h 269"/>
                    <a:gd name="T10" fmla="*/ 142 w 390"/>
                    <a:gd name="T11" fmla="*/ 113 h 269"/>
                    <a:gd name="T12" fmla="*/ 160 w 390"/>
                    <a:gd name="T13" fmla="*/ 135 h 269"/>
                    <a:gd name="T14" fmla="*/ 195 w 390"/>
                    <a:gd name="T15" fmla="*/ 133 h 269"/>
                    <a:gd name="T16" fmla="*/ 192 w 390"/>
                    <a:gd name="T17" fmla="*/ 95 h 269"/>
                    <a:gd name="T18" fmla="*/ 58 w 390"/>
                    <a:gd name="T19" fmla="*/ 88 h 269"/>
                    <a:gd name="T20" fmla="*/ 167 w 390"/>
                    <a:gd name="T21" fmla="*/ 45 h 269"/>
                    <a:gd name="T22" fmla="*/ 149 w 390"/>
                    <a:gd name="T23" fmla="*/ 0 h 269"/>
                    <a:gd name="T24" fmla="*/ 149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Freeform 35">
                  <a:extLst>
                    <a:ext uri="{FF2B5EF4-FFF2-40B4-BE49-F238E27FC236}">
                      <a16:creationId xmlns:a16="http://schemas.microsoft.com/office/drawing/2014/main" id="{E90C2F64-A83B-5D64-E9F2-ABCA434EC5A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66 h 424"/>
                    <a:gd name="T2" fmla="*/ 432 w 941"/>
                    <a:gd name="T3" fmla="*/ 0 h 424"/>
                    <a:gd name="T4" fmla="*/ 463 w 941"/>
                    <a:gd name="T5" fmla="*/ 39 h 424"/>
                    <a:gd name="T6" fmla="*/ 471 w 941"/>
                    <a:gd name="T7" fmla="*/ 91 h 424"/>
                    <a:gd name="T8" fmla="*/ 452 w 941"/>
                    <a:gd name="T9" fmla="*/ 141 h 424"/>
                    <a:gd name="T10" fmla="*/ 29 w 941"/>
                    <a:gd name="T11" fmla="*/ 212 h 424"/>
                    <a:gd name="T12" fmla="*/ 27 w 941"/>
                    <a:gd name="T13" fmla="*/ 192 h 424"/>
                    <a:gd name="T14" fmla="*/ 432 w 941"/>
                    <a:gd name="T15" fmla="*/ 121 h 424"/>
                    <a:gd name="T16" fmla="*/ 447 w 941"/>
                    <a:gd name="T17" fmla="*/ 73 h 424"/>
                    <a:gd name="T18" fmla="*/ 420 w 941"/>
                    <a:gd name="T19" fmla="*/ 29 h 424"/>
                    <a:gd name="T20" fmla="*/ 0 w 941"/>
                    <a:gd name="T21" fmla="*/ 93 h 424"/>
                    <a:gd name="T22" fmla="*/ 0 w 941"/>
                    <a:gd name="T23" fmla="*/ 66 h 424"/>
                    <a:gd name="T24" fmla="*/ 0 w 941"/>
                    <a:gd name="T25" fmla="*/ 66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Freeform 36">
                  <a:extLst>
                    <a:ext uri="{FF2B5EF4-FFF2-40B4-BE49-F238E27FC236}">
                      <a16:creationId xmlns:a16="http://schemas.microsoft.com/office/drawing/2014/main" id="{BFFEEC1D-954B-93B4-3EFE-C9D0298FB68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63 h 173"/>
                    <a:gd name="T2" fmla="*/ 33 w 488"/>
                    <a:gd name="T3" fmla="*/ 86 h 173"/>
                    <a:gd name="T4" fmla="*/ 111 w 488"/>
                    <a:gd name="T5" fmla="*/ 83 h 173"/>
                    <a:gd name="T6" fmla="*/ 210 w 488"/>
                    <a:gd name="T7" fmla="*/ 58 h 173"/>
                    <a:gd name="T8" fmla="*/ 245 w 488"/>
                    <a:gd name="T9" fmla="*/ 21 h 173"/>
                    <a:gd name="T10" fmla="*/ 222 w 488"/>
                    <a:gd name="T11" fmla="*/ 1 h 173"/>
                    <a:gd name="T12" fmla="*/ 127 w 488"/>
                    <a:gd name="T13" fmla="*/ 0 h 173"/>
                    <a:gd name="T14" fmla="*/ 55 w 488"/>
                    <a:gd name="T15" fmla="*/ 6 h 173"/>
                    <a:gd name="T16" fmla="*/ 8 w 488"/>
                    <a:gd name="T17" fmla="*/ 38 h 173"/>
                    <a:gd name="T18" fmla="*/ 56 w 488"/>
                    <a:gd name="T19" fmla="*/ 47 h 173"/>
                    <a:gd name="T20" fmla="*/ 138 w 488"/>
                    <a:gd name="T21" fmla="*/ 26 h 173"/>
                    <a:gd name="T22" fmla="*/ 209 w 488"/>
                    <a:gd name="T23" fmla="*/ 26 h 173"/>
                    <a:gd name="T24" fmla="*/ 135 w 488"/>
                    <a:gd name="T25" fmla="*/ 55 h 173"/>
                    <a:gd name="T26" fmla="*/ 71 w 488"/>
                    <a:gd name="T27" fmla="*/ 63 h 173"/>
                    <a:gd name="T28" fmla="*/ 0 w 488"/>
                    <a:gd name="T29" fmla="*/ 63 h 173"/>
                    <a:gd name="T30" fmla="*/ 0 w 488"/>
                    <a:gd name="T31" fmla="*/ 63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EC498AB0-8BC8-2F1E-8A40-8AD6EB27B4EF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>
              <a:extLst>
                <a:ext uri="{FF2B5EF4-FFF2-40B4-BE49-F238E27FC236}">
                  <a16:creationId xmlns:a16="http://schemas.microsoft.com/office/drawing/2014/main" id="{35C51A69-2C3A-5923-7867-86EAFA848125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184 w 772"/>
                <a:gd name="T1" fmla="*/ 1379 h 3266"/>
                <a:gd name="T2" fmla="*/ 101 w 772"/>
                <a:gd name="T3" fmla="*/ 1287 h 3266"/>
                <a:gd name="T4" fmla="*/ 85 w 772"/>
                <a:gd name="T5" fmla="*/ 1216 h 3266"/>
                <a:gd name="T6" fmla="*/ 99 w 772"/>
                <a:gd name="T7" fmla="*/ 1111 h 3266"/>
                <a:gd name="T8" fmla="*/ 157 w 772"/>
                <a:gd name="T9" fmla="*/ 984 h 3266"/>
                <a:gd name="T10" fmla="*/ 170 w 772"/>
                <a:gd name="T11" fmla="*/ 904 h 3266"/>
                <a:gd name="T12" fmla="*/ 157 w 772"/>
                <a:gd name="T13" fmla="*/ 851 h 3266"/>
                <a:gd name="T14" fmla="*/ 106 w 772"/>
                <a:gd name="T15" fmla="*/ 812 h 3266"/>
                <a:gd name="T16" fmla="*/ 96 w 772"/>
                <a:gd name="T17" fmla="*/ 763 h 3266"/>
                <a:gd name="T18" fmla="*/ 114 w 772"/>
                <a:gd name="T19" fmla="*/ 693 h 3266"/>
                <a:gd name="T20" fmla="*/ 197 w 772"/>
                <a:gd name="T21" fmla="*/ 505 h 3266"/>
                <a:gd name="T22" fmla="*/ 205 w 772"/>
                <a:gd name="T23" fmla="*/ 413 h 3266"/>
                <a:gd name="T24" fmla="*/ 184 w 772"/>
                <a:gd name="T25" fmla="*/ 312 h 3266"/>
                <a:gd name="T26" fmla="*/ 114 w 772"/>
                <a:gd name="T27" fmla="*/ 263 h 3266"/>
                <a:gd name="T28" fmla="*/ 53 w 772"/>
                <a:gd name="T29" fmla="*/ 184 h 3266"/>
                <a:gd name="T30" fmla="*/ 0 w 772"/>
                <a:gd name="T31" fmla="*/ 0 h 3266"/>
                <a:gd name="T32" fmla="*/ 8 w 772"/>
                <a:gd name="T33" fmla="*/ 167 h 3266"/>
                <a:gd name="T34" fmla="*/ 48 w 772"/>
                <a:gd name="T35" fmla="*/ 267 h 3266"/>
                <a:gd name="T36" fmla="*/ 101 w 772"/>
                <a:gd name="T37" fmla="*/ 329 h 3266"/>
                <a:gd name="T38" fmla="*/ 160 w 772"/>
                <a:gd name="T39" fmla="*/ 364 h 3266"/>
                <a:gd name="T40" fmla="*/ 163 w 772"/>
                <a:gd name="T41" fmla="*/ 456 h 3266"/>
                <a:gd name="T42" fmla="*/ 133 w 772"/>
                <a:gd name="T43" fmla="*/ 553 h 3266"/>
                <a:gd name="T44" fmla="*/ 64 w 772"/>
                <a:gd name="T45" fmla="*/ 724 h 3266"/>
                <a:gd name="T46" fmla="*/ 61 w 772"/>
                <a:gd name="T47" fmla="*/ 834 h 3266"/>
                <a:gd name="T48" fmla="*/ 125 w 772"/>
                <a:gd name="T49" fmla="*/ 895 h 3266"/>
                <a:gd name="T50" fmla="*/ 122 w 772"/>
                <a:gd name="T51" fmla="*/ 952 h 3266"/>
                <a:gd name="T52" fmla="*/ 66 w 772"/>
                <a:gd name="T53" fmla="*/ 1071 h 3266"/>
                <a:gd name="T54" fmla="*/ 42 w 772"/>
                <a:gd name="T55" fmla="*/ 1185 h 3266"/>
                <a:gd name="T56" fmla="*/ 64 w 772"/>
                <a:gd name="T57" fmla="*/ 1308 h 3266"/>
                <a:gd name="T58" fmla="*/ 114 w 772"/>
                <a:gd name="T59" fmla="*/ 1374 h 3266"/>
                <a:gd name="T60" fmla="*/ 178 w 772"/>
                <a:gd name="T61" fmla="*/ 1427 h 3266"/>
                <a:gd name="T62" fmla="*/ 184 w 772"/>
                <a:gd name="T63" fmla="*/ 1379 h 3266"/>
                <a:gd name="T64" fmla="*/ 184 w 772"/>
                <a:gd name="T65" fmla="*/ 1379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9">
              <a:extLst>
                <a:ext uri="{FF2B5EF4-FFF2-40B4-BE49-F238E27FC236}">
                  <a16:creationId xmlns:a16="http://schemas.microsoft.com/office/drawing/2014/main" id="{70BE98C8-C3AB-10E0-CBD7-00F0CAC6A67D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184 w 772"/>
                <a:gd name="T1" fmla="*/ 1578 h 3266"/>
                <a:gd name="T2" fmla="*/ 101 w 772"/>
                <a:gd name="T3" fmla="*/ 1473 h 3266"/>
                <a:gd name="T4" fmla="*/ 85 w 772"/>
                <a:gd name="T5" fmla="*/ 1392 h 3266"/>
                <a:gd name="T6" fmla="*/ 99 w 772"/>
                <a:gd name="T7" fmla="*/ 1271 h 3266"/>
                <a:gd name="T8" fmla="*/ 157 w 772"/>
                <a:gd name="T9" fmla="*/ 1126 h 3266"/>
                <a:gd name="T10" fmla="*/ 170 w 772"/>
                <a:gd name="T11" fmla="*/ 1035 h 3266"/>
                <a:gd name="T12" fmla="*/ 157 w 772"/>
                <a:gd name="T13" fmla="*/ 974 h 3266"/>
                <a:gd name="T14" fmla="*/ 106 w 772"/>
                <a:gd name="T15" fmla="*/ 930 h 3266"/>
                <a:gd name="T16" fmla="*/ 96 w 772"/>
                <a:gd name="T17" fmla="*/ 874 h 3266"/>
                <a:gd name="T18" fmla="*/ 114 w 772"/>
                <a:gd name="T19" fmla="*/ 794 h 3266"/>
                <a:gd name="T20" fmla="*/ 197 w 772"/>
                <a:gd name="T21" fmla="*/ 578 h 3266"/>
                <a:gd name="T22" fmla="*/ 205 w 772"/>
                <a:gd name="T23" fmla="*/ 473 h 3266"/>
                <a:gd name="T24" fmla="*/ 184 w 772"/>
                <a:gd name="T25" fmla="*/ 357 h 3266"/>
                <a:gd name="T26" fmla="*/ 114 w 772"/>
                <a:gd name="T27" fmla="*/ 302 h 3266"/>
                <a:gd name="T28" fmla="*/ 53 w 772"/>
                <a:gd name="T29" fmla="*/ 211 h 3266"/>
                <a:gd name="T30" fmla="*/ 0 w 772"/>
                <a:gd name="T31" fmla="*/ 0 h 3266"/>
                <a:gd name="T32" fmla="*/ 8 w 772"/>
                <a:gd name="T33" fmla="*/ 191 h 3266"/>
                <a:gd name="T34" fmla="*/ 48 w 772"/>
                <a:gd name="T35" fmla="*/ 306 h 3266"/>
                <a:gd name="T36" fmla="*/ 101 w 772"/>
                <a:gd name="T37" fmla="*/ 377 h 3266"/>
                <a:gd name="T38" fmla="*/ 160 w 772"/>
                <a:gd name="T39" fmla="*/ 417 h 3266"/>
                <a:gd name="T40" fmla="*/ 163 w 772"/>
                <a:gd name="T41" fmla="*/ 522 h 3266"/>
                <a:gd name="T42" fmla="*/ 133 w 772"/>
                <a:gd name="T43" fmla="*/ 633 h 3266"/>
                <a:gd name="T44" fmla="*/ 64 w 772"/>
                <a:gd name="T45" fmla="*/ 829 h 3266"/>
                <a:gd name="T46" fmla="*/ 61 w 772"/>
                <a:gd name="T47" fmla="*/ 955 h 3266"/>
                <a:gd name="T48" fmla="*/ 125 w 772"/>
                <a:gd name="T49" fmla="*/ 1025 h 3266"/>
                <a:gd name="T50" fmla="*/ 122 w 772"/>
                <a:gd name="T51" fmla="*/ 1090 h 3266"/>
                <a:gd name="T52" fmla="*/ 66 w 772"/>
                <a:gd name="T53" fmla="*/ 1226 h 3266"/>
                <a:gd name="T54" fmla="*/ 42 w 772"/>
                <a:gd name="T55" fmla="*/ 1357 h 3266"/>
                <a:gd name="T56" fmla="*/ 64 w 772"/>
                <a:gd name="T57" fmla="*/ 1497 h 3266"/>
                <a:gd name="T58" fmla="*/ 114 w 772"/>
                <a:gd name="T59" fmla="*/ 1572 h 3266"/>
                <a:gd name="T60" fmla="*/ 178 w 772"/>
                <a:gd name="T61" fmla="*/ 1633 h 3266"/>
                <a:gd name="T62" fmla="*/ 184 w 772"/>
                <a:gd name="T63" fmla="*/ 1578 h 3266"/>
                <a:gd name="T64" fmla="*/ 184 w 772"/>
                <a:gd name="T65" fmla="*/ 1578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FCF24464-7DC4-C174-ECC1-91B5C4BC01D3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7DCB82A7-742C-808D-7543-E555B5A3E0E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>
                <a:extLst>
                  <a:ext uri="{FF2B5EF4-FFF2-40B4-BE49-F238E27FC236}">
                    <a16:creationId xmlns:a16="http://schemas.microsoft.com/office/drawing/2014/main" id="{F600BBE2-EA93-6E20-84B8-52825FE597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31 w 245"/>
                  <a:gd name="T1" fmla="*/ 3 h 806"/>
                  <a:gd name="T2" fmla="*/ 33 w 245"/>
                  <a:gd name="T3" fmla="*/ 122 h 806"/>
                  <a:gd name="T4" fmla="*/ 0 w 245"/>
                  <a:gd name="T5" fmla="*/ 288 h 806"/>
                  <a:gd name="T6" fmla="*/ 20 w 245"/>
                  <a:gd name="T7" fmla="*/ 282 h 806"/>
                  <a:gd name="T8" fmla="*/ 55 w 245"/>
                  <a:gd name="T9" fmla="*/ 134 h 806"/>
                  <a:gd name="T10" fmla="*/ 62 w 245"/>
                  <a:gd name="T11" fmla="*/ 0 h 806"/>
                  <a:gd name="T12" fmla="*/ 31 w 245"/>
                  <a:gd name="T13" fmla="*/ 3 h 806"/>
                  <a:gd name="T14" fmla="*/ 31 w 245"/>
                  <a:gd name="T15" fmla="*/ 3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BC55B45A-AA91-3C2B-48FA-66EB35A5749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>
                  <a:extLst>
                    <a:ext uri="{FF2B5EF4-FFF2-40B4-BE49-F238E27FC236}">
                      <a16:creationId xmlns:a16="http://schemas.microsoft.com/office/drawing/2014/main" id="{429CA82C-990A-E39E-A1E3-190C1D5BF29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75 w 604"/>
                    <a:gd name="T3" fmla="*/ 66 h 349"/>
                    <a:gd name="T4" fmla="*/ 127 w 604"/>
                    <a:gd name="T5" fmla="*/ 125 h 349"/>
                    <a:gd name="T6" fmla="*/ 153 w 604"/>
                    <a:gd name="T7" fmla="*/ 50 h 349"/>
                    <a:gd name="T8" fmla="*/ 91 w 604"/>
                    <a:gd name="T9" fmla="*/ 3 h 349"/>
                    <a:gd name="T10" fmla="*/ 118 w 604"/>
                    <a:gd name="T11" fmla="*/ 66 h 349"/>
                    <a:gd name="T12" fmla="*/ 33 w 604"/>
                    <a:gd name="T13" fmla="*/ 6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Freeform 45">
                  <a:extLst>
                    <a:ext uri="{FF2B5EF4-FFF2-40B4-BE49-F238E27FC236}">
                      <a16:creationId xmlns:a16="http://schemas.microsoft.com/office/drawing/2014/main" id="{C5769216-1B57-F16B-337D-E6EDF009F1C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187 w 1064"/>
                    <a:gd name="T1" fmla="*/ 46 h 1230"/>
                    <a:gd name="T2" fmla="*/ 123 w 1064"/>
                    <a:gd name="T3" fmla="*/ 125 h 1230"/>
                    <a:gd name="T4" fmla="*/ 41 w 1064"/>
                    <a:gd name="T5" fmla="*/ 271 h 1230"/>
                    <a:gd name="T6" fmla="*/ 0 w 1064"/>
                    <a:gd name="T7" fmla="*/ 392 h 1230"/>
                    <a:gd name="T8" fmla="*/ 15 w 1064"/>
                    <a:gd name="T9" fmla="*/ 438 h 1230"/>
                    <a:gd name="T10" fmla="*/ 66 w 1064"/>
                    <a:gd name="T11" fmla="*/ 428 h 1230"/>
                    <a:gd name="T12" fmla="*/ 146 w 1064"/>
                    <a:gd name="T13" fmla="*/ 325 h 1230"/>
                    <a:gd name="T14" fmla="*/ 221 w 1064"/>
                    <a:gd name="T15" fmla="*/ 190 h 1230"/>
                    <a:gd name="T16" fmla="*/ 261 w 1064"/>
                    <a:gd name="T17" fmla="*/ 96 h 1230"/>
                    <a:gd name="T18" fmla="*/ 269 w 1064"/>
                    <a:gd name="T19" fmla="*/ 30 h 1230"/>
                    <a:gd name="T20" fmla="*/ 247 w 1064"/>
                    <a:gd name="T21" fmla="*/ 0 h 1230"/>
                    <a:gd name="T22" fmla="*/ 211 w 1064"/>
                    <a:gd name="T23" fmla="*/ 23 h 1230"/>
                    <a:gd name="T24" fmla="*/ 245 w 1064"/>
                    <a:gd name="T25" fmla="*/ 38 h 1230"/>
                    <a:gd name="T26" fmla="*/ 221 w 1064"/>
                    <a:gd name="T27" fmla="*/ 125 h 1230"/>
                    <a:gd name="T28" fmla="*/ 174 w 1064"/>
                    <a:gd name="T29" fmla="*/ 234 h 1230"/>
                    <a:gd name="T30" fmla="*/ 88 w 1064"/>
                    <a:gd name="T31" fmla="*/ 359 h 1230"/>
                    <a:gd name="T32" fmla="*/ 29 w 1064"/>
                    <a:gd name="T33" fmla="*/ 397 h 1230"/>
                    <a:gd name="T34" fmla="*/ 34 w 1064"/>
                    <a:gd name="T35" fmla="*/ 336 h 1230"/>
                    <a:gd name="T36" fmla="*/ 110 w 1064"/>
                    <a:gd name="T37" fmla="*/ 179 h 1230"/>
                    <a:gd name="T38" fmla="*/ 210 w 1064"/>
                    <a:gd name="T39" fmla="*/ 42 h 1230"/>
                    <a:gd name="T40" fmla="*/ 187 w 1064"/>
                    <a:gd name="T41" fmla="*/ 46 h 1230"/>
                    <a:gd name="T42" fmla="*/ 187 w 1064"/>
                    <a:gd name="T43" fmla="*/ 4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Freeform 46">
                  <a:extLst>
                    <a:ext uri="{FF2B5EF4-FFF2-40B4-BE49-F238E27FC236}">
                      <a16:creationId xmlns:a16="http://schemas.microsoft.com/office/drawing/2014/main" id="{89584580-8479-0FC4-0F5A-945D40DE388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490 w 2002"/>
                    <a:gd name="T1" fmla="*/ 0 h 2521"/>
                    <a:gd name="T2" fmla="*/ 0 w 2002"/>
                    <a:gd name="T3" fmla="*/ 898 h 2521"/>
                    <a:gd name="T4" fmla="*/ 48 w 2002"/>
                    <a:gd name="T5" fmla="*/ 873 h 2521"/>
                    <a:gd name="T6" fmla="*/ 505 w 2002"/>
                    <a:gd name="T7" fmla="*/ 22 h 2521"/>
                    <a:gd name="T8" fmla="*/ 490 w 2002"/>
                    <a:gd name="T9" fmla="*/ 0 h 2521"/>
                    <a:gd name="T10" fmla="*/ 49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Freeform 47">
                  <a:extLst>
                    <a:ext uri="{FF2B5EF4-FFF2-40B4-BE49-F238E27FC236}">
                      <a16:creationId xmlns:a16="http://schemas.microsoft.com/office/drawing/2014/main" id="{08CA493B-CB6E-4161-DD02-7DDDADC08B0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24 w 3007"/>
                    <a:gd name="T1" fmla="*/ 1014 h 3771"/>
                    <a:gd name="T2" fmla="*/ 99 w 3007"/>
                    <a:gd name="T3" fmla="*/ 1010 h 3771"/>
                    <a:gd name="T4" fmla="*/ 207 w 3007"/>
                    <a:gd name="T5" fmla="*/ 1072 h 3771"/>
                    <a:gd name="T6" fmla="*/ 172 w 3007"/>
                    <a:gd name="T7" fmla="*/ 1004 h 3771"/>
                    <a:gd name="T8" fmla="*/ 93 w 3007"/>
                    <a:gd name="T9" fmla="*/ 963 h 3771"/>
                    <a:gd name="T10" fmla="*/ 161 w 3007"/>
                    <a:gd name="T11" fmla="*/ 969 h 3771"/>
                    <a:gd name="T12" fmla="*/ 247 w 3007"/>
                    <a:gd name="T13" fmla="*/ 1023 h 3771"/>
                    <a:gd name="T14" fmla="*/ 721 w 3007"/>
                    <a:gd name="T15" fmla="*/ 150 h 3771"/>
                    <a:gd name="T16" fmla="*/ 650 w 3007"/>
                    <a:gd name="T17" fmla="*/ 53 h 3771"/>
                    <a:gd name="T18" fmla="*/ 582 w 3007"/>
                    <a:gd name="T19" fmla="*/ 0 h 3771"/>
                    <a:gd name="T20" fmla="*/ 679 w 3007"/>
                    <a:gd name="T21" fmla="*/ 28 h 3771"/>
                    <a:gd name="T22" fmla="*/ 758 w 3007"/>
                    <a:gd name="T23" fmla="*/ 153 h 3771"/>
                    <a:gd name="T24" fmla="*/ 209 w 3007"/>
                    <a:gd name="T25" fmla="*/ 1167 h 3771"/>
                    <a:gd name="T26" fmla="*/ 121 w 3007"/>
                    <a:gd name="T27" fmla="*/ 1216 h 3771"/>
                    <a:gd name="T28" fmla="*/ 26 w 3007"/>
                    <a:gd name="T29" fmla="*/ 1344 h 3771"/>
                    <a:gd name="T30" fmla="*/ 0 w 3007"/>
                    <a:gd name="T31" fmla="*/ 1307 h 3771"/>
                    <a:gd name="T32" fmla="*/ 33 w 3007"/>
                    <a:gd name="T33" fmla="*/ 1294 h 3771"/>
                    <a:gd name="T34" fmla="*/ 95 w 3007"/>
                    <a:gd name="T35" fmla="*/ 1206 h 3771"/>
                    <a:gd name="T36" fmla="*/ 42 w 3007"/>
                    <a:gd name="T37" fmla="*/ 1167 h 3771"/>
                    <a:gd name="T38" fmla="*/ 42 w 3007"/>
                    <a:gd name="T39" fmla="*/ 1132 h 3771"/>
                    <a:gd name="T40" fmla="*/ 104 w 3007"/>
                    <a:gd name="T41" fmla="*/ 1175 h 3771"/>
                    <a:gd name="T42" fmla="*/ 104 w 3007"/>
                    <a:gd name="T43" fmla="*/ 1136 h 3771"/>
                    <a:gd name="T44" fmla="*/ 152 w 3007"/>
                    <a:gd name="T45" fmla="*/ 1148 h 3771"/>
                    <a:gd name="T46" fmla="*/ 108 w 3007"/>
                    <a:gd name="T47" fmla="*/ 1097 h 3771"/>
                    <a:gd name="T48" fmla="*/ 159 w 3007"/>
                    <a:gd name="T49" fmla="*/ 1091 h 3771"/>
                    <a:gd name="T50" fmla="*/ 24 w 3007"/>
                    <a:gd name="T51" fmla="*/ 1014 h 3771"/>
                    <a:gd name="T52" fmla="*/ 24 w 3007"/>
                    <a:gd name="T53" fmla="*/ 1014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Freeform 48">
                  <a:extLst>
                    <a:ext uri="{FF2B5EF4-FFF2-40B4-BE49-F238E27FC236}">
                      <a16:creationId xmlns:a16="http://schemas.microsoft.com/office/drawing/2014/main" id="{C41E7D2D-94AE-9064-3D9A-CA4017E3BE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29 h 342"/>
                    <a:gd name="T2" fmla="*/ 64 w 673"/>
                    <a:gd name="T3" fmla="*/ 38 h 342"/>
                    <a:gd name="T4" fmla="*/ 160 w 673"/>
                    <a:gd name="T5" fmla="*/ 122 h 342"/>
                    <a:gd name="T6" fmla="*/ 169 w 673"/>
                    <a:gd name="T7" fmla="*/ 103 h 342"/>
                    <a:gd name="T8" fmla="*/ 112 w 673"/>
                    <a:gd name="T9" fmla="*/ 41 h 342"/>
                    <a:gd name="T10" fmla="*/ 7 w 673"/>
                    <a:gd name="T11" fmla="*/ 0 h 342"/>
                    <a:gd name="T12" fmla="*/ 0 w 673"/>
                    <a:gd name="T13" fmla="*/ 29 h 342"/>
                    <a:gd name="T14" fmla="*/ 0 w 673"/>
                    <a:gd name="T15" fmla="*/ 29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Freeform 49">
                  <a:extLst>
                    <a:ext uri="{FF2B5EF4-FFF2-40B4-BE49-F238E27FC236}">
                      <a16:creationId xmlns:a16="http://schemas.microsoft.com/office/drawing/2014/main" id="{01B65302-56A4-63E9-BFF6-67553C0D3FD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28 h 403"/>
                    <a:gd name="T2" fmla="*/ 86 w 716"/>
                    <a:gd name="T3" fmla="*/ 53 h 403"/>
                    <a:gd name="T4" fmla="*/ 161 w 716"/>
                    <a:gd name="T5" fmla="*/ 144 h 403"/>
                    <a:gd name="T6" fmla="*/ 181 w 716"/>
                    <a:gd name="T7" fmla="*/ 106 h 403"/>
                    <a:gd name="T8" fmla="*/ 106 w 716"/>
                    <a:gd name="T9" fmla="*/ 41 h 403"/>
                    <a:gd name="T10" fmla="*/ 18 w 716"/>
                    <a:gd name="T11" fmla="*/ 0 h 403"/>
                    <a:gd name="T12" fmla="*/ 0 w 716"/>
                    <a:gd name="T13" fmla="*/ 28 h 403"/>
                    <a:gd name="T14" fmla="*/ 0 w 716"/>
                    <a:gd name="T15" fmla="*/ 28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Freeform 50">
                  <a:extLst>
                    <a:ext uri="{FF2B5EF4-FFF2-40B4-BE49-F238E27FC236}">
                      <a16:creationId xmlns:a16="http://schemas.microsoft.com/office/drawing/2014/main" id="{93AE73CB-623C-5837-16E8-0E4119A02B3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28 h 411"/>
                    <a:gd name="T2" fmla="*/ 80 w 717"/>
                    <a:gd name="T3" fmla="*/ 50 h 411"/>
                    <a:gd name="T4" fmla="*/ 164 w 717"/>
                    <a:gd name="T5" fmla="*/ 147 h 411"/>
                    <a:gd name="T6" fmla="*/ 181 w 717"/>
                    <a:gd name="T7" fmla="*/ 112 h 411"/>
                    <a:gd name="T8" fmla="*/ 99 w 717"/>
                    <a:gd name="T9" fmla="*/ 31 h 411"/>
                    <a:gd name="T10" fmla="*/ 14 w 717"/>
                    <a:gd name="T11" fmla="*/ 0 h 411"/>
                    <a:gd name="T12" fmla="*/ 0 w 717"/>
                    <a:gd name="T13" fmla="*/ 28 h 411"/>
                    <a:gd name="T14" fmla="*/ 0 w 717"/>
                    <a:gd name="T15" fmla="*/ 28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Freeform 51">
                  <a:extLst>
                    <a:ext uri="{FF2B5EF4-FFF2-40B4-BE49-F238E27FC236}">
                      <a16:creationId xmlns:a16="http://schemas.microsoft.com/office/drawing/2014/main" id="{E57ABE45-D6E0-C7C0-DA2C-449196B586A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31 h 386"/>
                    <a:gd name="T2" fmla="*/ 69 w 709"/>
                    <a:gd name="T3" fmla="*/ 47 h 386"/>
                    <a:gd name="T4" fmla="*/ 168 w 709"/>
                    <a:gd name="T5" fmla="*/ 138 h 386"/>
                    <a:gd name="T6" fmla="*/ 179 w 709"/>
                    <a:gd name="T7" fmla="*/ 110 h 386"/>
                    <a:gd name="T8" fmla="*/ 77 w 709"/>
                    <a:gd name="T9" fmla="*/ 19 h 386"/>
                    <a:gd name="T10" fmla="*/ 11 w 709"/>
                    <a:gd name="T11" fmla="*/ 0 h 386"/>
                    <a:gd name="T12" fmla="*/ 0 w 709"/>
                    <a:gd name="T13" fmla="*/ 31 h 386"/>
                    <a:gd name="T14" fmla="*/ 0 w 709"/>
                    <a:gd name="T15" fmla="*/ 31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38" name="Line 52">
              <a:extLst>
                <a:ext uri="{FF2B5EF4-FFF2-40B4-BE49-F238E27FC236}">
                  <a16:creationId xmlns:a16="http://schemas.microsoft.com/office/drawing/2014/main" id="{3E1879FC-23F2-B521-5F74-A4DDF732D7A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8B0A4-DA30-6E3C-F59E-9B2BE95B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What is Work Experience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175F3-B223-1C9E-5D9D-C05F53C94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3200" dirty="0"/>
              <a:t>An introduction to the World of Work</a:t>
            </a:r>
            <a:endParaRPr lang="en-US" sz="3200" dirty="0"/>
          </a:p>
          <a:p>
            <a:endParaRPr lang="en-GB" sz="3200" dirty="0"/>
          </a:p>
          <a:p>
            <a:r>
              <a:rPr lang="en-GB" sz="3200" dirty="0"/>
              <a:t>Does not have to be a career path they are planning to continue with</a:t>
            </a:r>
          </a:p>
        </p:txBody>
      </p:sp>
    </p:spTree>
    <p:extLst>
      <p:ext uri="{BB962C8B-B14F-4D97-AF65-F5344CB8AC3E}">
        <p14:creationId xmlns:p14="http://schemas.microsoft.com/office/powerpoint/2010/main" val="93145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BDB1-7829-ED1E-82F7-8EB7AFA5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Work Experience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2F94A-8343-B214-7F45-77036D2FD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73" y="2069647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It enhances their development </a:t>
            </a:r>
            <a:endParaRPr lang="en-US"/>
          </a:p>
          <a:p>
            <a:endParaRPr lang="en-GB"/>
          </a:p>
          <a:p>
            <a:pPr lvl="3"/>
            <a:r>
              <a:rPr lang="en-GB" sz="3200"/>
              <a:t>Personal</a:t>
            </a:r>
            <a:endParaRPr lang="en-US" sz="3200"/>
          </a:p>
          <a:p>
            <a:pPr lvl="3"/>
            <a:r>
              <a:rPr lang="en-GB" sz="3200"/>
              <a:t>Social</a:t>
            </a:r>
          </a:p>
          <a:p>
            <a:pPr lvl="3"/>
            <a:r>
              <a:rPr lang="en-GB" sz="3200"/>
              <a:t>Vocational</a:t>
            </a:r>
          </a:p>
          <a:p>
            <a:pPr lvl="3"/>
            <a:r>
              <a:rPr lang="en-GB" sz="3200"/>
              <a:t>Educational</a:t>
            </a:r>
          </a:p>
        </p:txBody>
      </p:sp>
    </p:spTree>
    <p:extLst>
      <p:ext uri="{BB962C8B-B14F-4D97-AF65-F5344CB8AC3E}">
        <p14:creationId xmlns:p14="http://schemas.microsoft.com/office/powerpoint/2010/main" val="10565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9F59-FA78-0B63-D8DC-01A44A889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   </a:t>
            </a:r>
            <a:r>
              <a:rPr lang="en-US" u="sng"/>
              <a:t> Job seeking skills</a:t>
            </a:r>
          </a:p>
          <a:p>
            <a:endParaRPr lang="en-US"/>
          </a:p>
          <a:p>
            <a:r>
              <a:rPr lang="en-US"/>
              <a:t>Researching</a:t>
            </a:r>
          </a:p>
          <a:p>
            <a:r>
              <a:rPr lang="en-US"/>
              <a:t>Networking</a:t>
            </a:r>
          </a:p>
          <a:p>
            <a:r>
              <a:rPr lang="en-US"/>
              <a:t>IT skills</a:t>
            </a:r>
          </a:p>
          <a:p>
            <a:r>
              <a:rPr lang="en-US"/>
              <a:t>Application forms</a:t>
            </a:r>
          </a:p>
          <a:p>
            <a:r>
              <a:rPr lang="en-US"/>
              <a:t>CV's</a:t>
            </a:r>
          </a:p>
          <a:p>
            <a:r>
              <a:rPr lang="en-US"/>
              <a:t>Making phone calls</a:t>
            </a:r>
          </a:p>
          <a:p>
            <a:r>
              <a:rPr lang="en-US"/>
              <a:t>Presenting oneself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183481-18D0-1E23-75DC-C145C5BB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2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4EBDD-CD7D-DFA0-81F2-524C692D5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BC76E-242D-F665-5DD7-1D901DEDA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 </a:t>
            </a:r>
            <a:r>
              <a:rPr lang="en-US" u="sng"/>
              <a:t>An understanding of working life</a:t>
            </a:r>
            <a:endParaRPr lang="en-US"/>
          </a:p>
          <a:p>
            <a:r>
              <a:rPr lang="en-US"/>
              <a:t>Traveling to and from work</a:t>
            </a:r>
          </a:p>
          <a:p>
            <a:r>
              <a:rPr lang="en-US"/>
              <a:t>Timekeeping and punctuality</a:t>
            </a:r>
          </a:p>
          <a:p>
            <a:r>
              <a:rPr lang="en-US"/>
              <a:t>Following instructions</a:t>
            </a:r>
          </a:p>
          <a:p>
            <a:r>
              <a:rPr lang="en-US"/>
              <a:t>Meeting deadlines</a:t>
            </a:r>
          </a:p>
          <a:p>
            <a:r>
              <a:rPr lang="en-US"/>
              <a:t>Relating to supervisors</a:t>
            </a:r>
          </a:p>
          <a:p>
            <a:r>
              <a:rPr lang="en-US"/>
              <a:t>Dealing with customers</a:t>
            </a:r>
          </a:p>
          <a:p>
            <a:r>
              <a:rPr lang="en-US"/>
              <a:t>Working as part of a team</a:t>
            </a:r>
          </a:p>
          <a:p>
            <a:r>
              <a:rPr lang="en-US"/>
              <a:t>Health &amp; safety practice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1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CDF87-5E11-4F1C-FA08-56B17110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3C733-DE69-1CA4-3375-CB8026C07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                   </a:t>
            </a:r>
            <a:r>
              <a:rPr lang="en-US" u="sng"/>
              <a:t>Opportunity to develop </a:t>
            </a:r>
            <a:r>
              <a:rPr lang="en-GB" u="sng"/>
              <a:t>transferable </a:t>
            </a:r>
            <a:r>
              <a:rPr lang="en-US" u="sng"/>
              <a:t>skills</a:t>
            </a:r>
          </a:p>
          <a:p>
            <a:r>
              <a:rPr lang="en-US"/>
              <a:t>Adaptability</a:t>
            </a:r>
          </a:p>
          <a:p>
            <a:r>
              <a:rPr lang="en-US"/>
              <a:t>Initiative</a:t>
            </a:r>
          </a:p>
          <a:p>
            <a:r>
              <a:rPr lang="en-US"/>
              <a:t>Independence</a:t>
            </a:r>
          </a:p>
          <a:p>
            <a:r>
              <a:rPr lang="en-US"/>
              <a:t>Motivation</a:t>
            </a:r>
          </a:p>
          <a:p>
            <a:r>
              <a:rPr lang="en-US"/>
              <a:t>Dependability</a:t>
            </a:r>
          </a:p>
          <a:p>
            <a:r>
              <a:rPr lang="en-US"/>
              <a:t>Professionalism</a:t>
            </a:r>
          </a:p>
          <a:p>
            <a:r>
              <a:rPr lang="en-US"/>
              <a:t>Develop a work ethic</a:t>
            </a:r>
          </a:p>
        </p:txBody>
      </p:sp>
    </p:spTree>
    <p:extLst>
      <p:ext uri="{BB962C8B-B14F-4D97-AF65-F5344CB8AC3E}">
        <p14:creationId xmlns:p14="http://schemas.microsoft.com/office/powerpoint/2010/main" val="421093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5A60-78B6-A4FF-CFB9-430969DB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Outcomes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5ACA0-F181-CF58-37DB-A6FC320D2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80" y="1935163"/>
            <a:ext cx="8268020" cy="438943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                 </a:t>
            </a:r>
            <a:r>
              <a:rPr lang="en-US" u="sng"/>
              <a:t>First- hand knowledge of Careers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The type of work involved</a:t>
            </a:r>
          </a:p>
          <a:p>
            <a:r>
              <a:rPr lang="en-US"/>
              <a:t>Skills and qualities required</a:t>
            </a:r>
          </a:p>
          <a:p>
            <a:r>
              <a:rPr lang="en-US"/>
              <a:t>Ups and downs of the job</a:t>
            </a:r>
          </a:p>
          <a:p>
            <a:r>
              <a:rPr lang="en-US"/>
              <a:t>Related career areas</a:t>
            </a:r>
          </a:p>
          <a:p>
            <a:r>
              <a:rPr lang="en-US"/>
              <a:t>Useful contact people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6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9E13-EDD7-8AD5-302F-149E78B0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Finding a placement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AFCDA-40F2-BEA3-BEDA-1553D72E8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Family</a:t>
            </a:r>
          </a:p>
          <a:p>
            <a:r>
              <a:rPr lang="en-US"/>
              <a:t>Friends</a:t>
            </a:r>
          </a:p>
          <a:p>
            <a:r>
              <a:rPr lang="en-US"/>
              <a:t>Relations</a:t>
            </a:r>
          </a:p>
          <a:p>
            <a:r>
              <a:rPr lang="en-US"/>
              <a:t>Neighbours</a:t>
            </a:r>
          </a:p>
          <a:p>
            <a:r>
              <a:rPr lang="en-US"/>
              <a:t>Drop-in/send email</a:t>
            </a:r>
          </a:p>
          <a:p>
            <a:r>
              <a:rPr lang="en-US"/>
              <a:t>Parents association</a:t>
            </a:r>
          </a:p>
          <a:p>
            <a:r>
              <a:rPr lang="en-US"/>
              <a:t>School - (last resort)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09C4-BACD-82DF-CE37-C99C96A1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One of our TYs placement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A5B84-4DDB-883C-0551-EA2B237FE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Architects' Office         4  Fridays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Accountancy Firm        4  Fridays 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Pharmacy                    4  Fridays         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Primary School            4  Fridays 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endParaRPr lang="en-GB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DELL Course – Online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RCSI Mini Science Research Course - Online</a:t>
            </a:r>
            <a:endParaRPr lang="en-US" sz="1800">
              <a:solidFill>
                <a:srgbClr val="404040"/>
              </a:solidFill>
              <a:latin typeface="Trebuchet MS"/>
            </a:endParaRPr>
          </a:p>
          <a:p>
            <a:pPr>
              <a:spcBef>
                <a:spcPts val="1000"/>
              </a:spcBef>
              <a:spcAft>
                <a:spcPts val="0"/>
              </a:spcAft>
              <a:buFont typeface="Wingdings,Sans-Serif" panose="05020102010507070707" pitchFamily="18" charset="2"/>
              <a:buChar char="Ø"/>
            </a:pPr>
            <a:r>
              <a:rPr lang="en-GB" sz="1800">
                <a:solidFill>
                  <a:srgbClr val="404040"/>
                </a:solidFill>
                <a:latin typeface="Trebuchet MS"/>
              </a:rPr>
              <a:t>RCSI Mini-Med Course - Online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0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kers At a Construction Site | Free Stock Photo | LibreShot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89" y="2245516"/>
            <a:ext cx="2086928" cy="20638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27357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IE">
                <a:latin typeface="Comic Sans MS"/>
              </a:rPr>
              <a:t>Transition Year Work Experience and Health and Safety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9847" y="1958955"/>
            <a:ext cx="4371654" cy="4727540"/>
          </a:xfrm>
        </p:spPr>
        <p:txBody>
          <a:bodyPr vert="horz" lIns="68580" tIns="34290" rIns="68580" bIns="34290" rtlCol="0" anchor="t">
            <a:normAutofit/>
          </a:bodyPr>
          <a:lstStyle/>
          <a:p>
            <a:pPr algn="ctr"/>
            <a:endParaRPr lang="en-IE"/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sz="2000">
                <a:latin typeface="Comic Sans MS"/>
              </a:rPr>
              <a:t>A</a:t>
            </a:r>
            <a:r>
              <a:rPr lang="en-IE" sz="2000">
                <a:latin typeface="Comic Sans MS"/>
              </a:rPr>
              <a:t>s we are aware some occupations by the nature of the work carried out and the surrounding environment are more dangerous than others.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IE" sz="2000">
                <a:latin typeface="Comic Sans MS"/>
              </a:rPr>
              <a:t>Parents need to be satisfied that their child's placement is safe </a:t>
            </a:r>
          </a:p>
          <a:p>
            <a:pPr marL="0" indent="0">
              <a:buNone/>
            </a:pPr>
            <a:r>
              <a:rPr lang="en-IE">
                <a:solidFill>
                  <a:srgbClr val="0070C0"/>
                </a:solidFill>
                <a:latin typeface="Comic Sans MS"/>
              </a:rPr>
              <a:t>  </a:t>
            </a:r>
            <a:r>
              <a:rPr lang="en-GB">
                <a:solidFill>
                  <a:srgbClr val="0070C0"/>
                </a:solidFill>
                <a:latin typeface="Comic Sans MS"/>
              </a:rPr>
              <a:t>Examples: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Construction 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Veterinary</a:t>
            </a:r>
          </a:p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omic Sans MS"/>
              </a:rPr>
              <a:t>  Farming</a:t>
            </a:r>
            <a:endParaRPr lang="en-IE">
              <a:solidFill>
                <a:srgbClr val="0070C0"/>
              </a:solidFill>
            </a:endParaRPr>
          </a:p>
        </p:txBody>
      </p:sp>
      <p:pic>
        <p:nvPicPr>
          <p:cNvPr id="8" name="Picture 7" descr="Veterinarios en Mi Próximo Paso">
            <a:extLst>
              <a:ext uri="{FF2B5EF4-FFF2-40B4-BE49-F238E27FC236}">
                <a16:creationId xmlns:a16="http://schemas.microsoft.com/office/drawing/2014/main" id="{40F6CB9D-0A71-0968-D10D-5BA0E1FDEF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89" y="4944315"/>
            <a:ext cx="2086928" cy="174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27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ergency Exit, Ballroom of Romance,... © Kenneth Allen ...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151" y="3613560"/>
            <a:ext cx="2801849" cy="2096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>
                <a:latin typeface="Comic Sans MS"/>
              </a:rPr>
              <a:t>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r>
              <a:rPr lang="en-IE" sz="2400">
                <a:latin typeface="Comic Sans MS"/>
              </a:rPr>
              <a:t>Students should be aware of the health and safety issues associated with their place of work, and their responsibility within that work placement. </a:t>
            </a:r>
            <a:endParaRPr lang="en-IE" sz="2400"/>
          </a:p>
          <a:p>
            <a:r>
              <a:rPr lang="en-IE" sz="2400">
                <a:latin typeface="Comic Sans MS"/>
              </a:rPr>
              <a:t>Example evacuation procedure, Fire assembly location.</a:t>
            </a:r>
          </a:p>
          <a:p>
            <a:r>
              <a:rPr lang="en-IE" sz="2400">
                <a:latin typeface="Comic Sans MS"/>
              </a:rPr>
              <a:t>Induction to work-place </a:t>
            </a:r>
            <a:endParaRPr lang="en-IE" sz="2400"/>
          </a:p>
          <a:p>
            <a:endParaRPr lang="en-IE" sz="2400"/>
          </a:p>
        </p:txBody>
      </p:sp>
    </p:spTree>
    <p:extLst>
      <p:ext uri="{BB962C8B-B14F-4D97-AF65-F5344CB8AC3E}">
        <p14:creationId xmlns:p14="http://schemas.microsoft.com/office/powerpoint/2010/main" val="50113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496030E2-4AED-457A-B59D-4D9F3183E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269" y="885366"/>
            <a:ext cx="8229600" cy="1085490"/>
          </a:xfrm>
        </p:spPr>
        <p:txBody>
          <a:bodyPr/>
          <a:lstStyle/>
          <a:p>
            <a:r>
              <a:rPr lang="en-IE" altLang="en-US">
                <a:cs typeface="Calibri"/>
              </a:rPr>
              <a:t>Documents Required for placement</a:t>
            </a: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1910B4E4-3D42-48B2-B77A-B8DE25FB02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2463800"/>
            <a:ext cx="8229600" cy="4740953"/>
          </a:xfrm>
        </p:spPr>
        <p:txBody>
          <a:bodyPr/>
          <a:lstStyle/>
          <a:p>
            <a:pPr marL="1295400" lvl="2" indent="-381000">
              <a:lnSpc>
                <a:spcPct val="90000"/>
              </a:lnSpc>
            </a:pPr>
            <a:endParaRPr lang="en-GB" altLang="en-US" sz="2800" dirty="0"/>
          </a:p>
          <a:p>
            <a:pPr marL="1295400" lvl="2" indent="-381000">
              <a:lnSpc>
                <a:spcPct val="90000"/>
              </a:lnSpc>
            </a:pPr>
            <a:r>
              <a:rPr lang="en-GB" altLang="en-US" sz="2800"/>
              <a:t>Agreement form one for each placement</a:t>
            </a:r>
            <a:r>
              <a:rPr lang="en-GB" altLang="en-US" sz="2400" dirty="0"/>
              <a:t> (signed by student, parent, employer)</a:t>
            </a:r>
            <a:endParaRPr lang="en-GB" dirty="0"/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/>
              <a:t>Code of conduct</a:t>
            </a:r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/>
              <a:t>Employers report</a:t>
            </a:r>
          </a:p>
          <a:p>
            <a:pPr marL="1295400" lvl="2" indent="-381000">
              <a:lnSpc>
                <a:spcPct val="90000"/>
              </a:lnSpc>
            </a:pPr>
            <a:r>
              <a:rPr lang="en-GB" altLang="en-US" sz="2400"/>
              <a:t>Garda Vetting (for some only) </a:t>
            </a:r>
          </a:p>
          <a:p>
            <a:pPr marL="1295400" lvl="2" indent="-381000">
              <a:lnSpc>
                <a:spcPct val="90000"/>
              </a:lnSpc>
            </a:pPr>
            <a:endParaRPr lang="en-GB" altLang="en-US" sz="2400"/>
          </a:p>
          <a:p>
            <a:pPr marL="914400" lvl="1" indent="-457200">
              <a:lnSpc>
                <a:spcPct val="90000"/>
              </a:lnSpc>
              <a:buClr>
                <a:srgbClr val="0F6FC6"/>
              </a:buClr>
              <a:buNone/>
            </a:pPr>
            <a:endParaRPr lang="en-GB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483E05-E413-631B-2C2E-D91D4C905FC0}"/>
              </a:ext>
            </a:extLst>
          </p:cNvPr>
          <p:cNvSpPr txBox="1"/>
          <p:nvPr/>
        </p:nvSpPr>
        <p:spPr>
          <a:xfrm>
            <a:off x="3200400" y="385064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>
              <a:ea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FBF3-F67C-13F2-0204-305A0CB42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Documents for Employer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EF56C-1419-DE47-B283-CFA4BEDE5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Letter from school</a:t>
            </a:r>
          </a:p>
          <a:p>
            <a:r>
              <a:rPr lang="en-US"/>
              <a:t>Work Placement summary sheet</a:t>
            </a:r>
          </a:p>
          <a:p>
            <a:r>
              <a:rPr lang="en-US"/>
              <a:t>Code of Conduct</a:t>
            </a:r>
          </a:p>
          <a:p>
            <a:r>
              <a:rPr lang="en-US"/>
              <a:t>Host Employers Guidelines</a:t>
            </a:r>
          </a:p>
          <a:p>
            <a:r>
              <a:rPr lang="en-US"/>
              <a:t>State Indemnity</a:t>
            </a:r>
          </a:p>
          <a:p>
            <a:r>
              <a:rPr lang="en-US"/>
              <a:t>Employers Report</a:t>
            </a:r>
          </a:p>
        </p:txBody>
      </p:sp>
    </p:spTree>
    <p:extLst>
      <p:ext uri="{BB962C8B-B14F-4D97-AF65-F5344CB8AC3E}">
        <p14:creationId xmlns:p14="http://schemas.microsoft.com/office/powerpoint/2010/main" val="2285164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61A576C-2564-4784-891F-9F9F34378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/>
              <a:t>Expectations</a:t>
            </a:r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D1995B4-CA61-4310-8412-28CE31E144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492" y="702319"/>
            <a:ext cx="9150327" cy="5824641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GB" altLang="en-US" sz="3200"/>
          </a:p>
          <a:p>
            <a:pPr>
              <a:lnSpc>
                <a:spcPct val="90000"/>
              </a:lnSpc>
            </a:pPr>
            <a:r>
              <a:rPr lang="en-GB" altLang="en-US" sz="3200"/>
              <a:t>Time keeping</a:t>
            </a:r>
            <a:endParaRPr lang="en-GB"/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You are responsible for getting to work on time </a:t>
            </a:r>
            <a:endParaRPr lang="en-GB" altLang="en-US" sz="3200"/>
          </a:p>
          <a:p>
            <a:pPr>
              <a:lnSpc>
                <a:spcPct val="90000"/>
              </a:lnSpc>
            </a:pPr>
            <a:r>
              <a:rPr lang="en-GB" altLang="en-US" sz="3200"/>
              <a:t>  Presentation</a:t>
            </a:r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Neat dress </a:t>
            </a:r>
          </a:p>
          <a:p>
            <a:pPr lvl="2" indent="-245745">
              <a:lnSpc>
                <a:spcPct val="90000"/>
              </a:lnSpc>
            </a:pPr>
            <a:r>
              <a:rPr lang="en-IE" altLang="en-US" sz="3200"/>
              <a:t>Makeup / Earrings</a:t>
            </a:r>
            <a:endParaRPr lang="en-IE"/>
          </a:p>
          <a:p>
            <a:pPr marL="668655" lvl="2" indent="0">
              <a:lnSpc>
                <a:spcPct val="90000"/>
              </a:lnSpc>
              <a:buNone/>
            </a:pPr>
            <a:r>
              <a:rPr lang="en-IE" altLang="en-US" sz="3000"/>
              <a:t>Use of Mobile phone</a:t>
            </a:r>
            <a:endParaRPr lang="en-IE"/>
          </a:p>
          <a:p>
            <a:pPr>
              <a:lnSpc>
                <a:spcPct val="90000"/>
              </a:lnSpc>
            </a:pPr>
            <a:r>
              <a:rPr lang="en-GB" altLang="en-US" sz="3200"/>
              <a:t>	You are a guest (Socialization)</a:t>
            </a:r>
          </a:p>
          <a:p>
            <a:pPr>
              <a:lnSpc>
                <a:spcPct val="90000"/>
              </a:lnSpc>
            </a:pPr>
            <a:r>
              <a:rPr lang="en-GB" altLang="en-US" sz="3200"/>
              <a:t>	Your expectations of the work 	experience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E8E9C4-2BE0-460F-A9D1-DB7B63200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/>
              <a:t>Attendance</a:t>
            </a:r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F76EE34-0AD6-4D86-B667-7B59F75CB7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E" altLang="en-US"/>
              <a:t>Work experience is a school-based activity attendance is mandatory</a:t>
            </a:r>
          </a:p>
          <a:p>
            <a:pPr marL="639445" lvl="1" indent="-245745"/>
            <a:r>
              <a:rPr lang="en-IE" altLang="en-US"/>
              <a:t>Extra-curricular activities</a:t>
            </a:r>
          </a:p>
          <a:p>
            <a:pPr marL="639445" lvl="1" indent="-245745"/>
            <a:r>
              <a:rPr lang="en-IE" altLang="en-US"/>
              <a:t>Appointments </a:t>
            </a:r>
          </a:p>
          <a:p>
            <a:pPr marL="639445" lvl="1" indent="-245745"/>
            <a:endParaRPr lang="en-IE" altLang="en-US"/>
          </a:p>
          <a:p>
            <a:pPr marL="639445" lvl="1" indent="-245745">
              <a:buFontTx/>
              <a:buNone/>
            </a:pPr>
            <a:r>
              <a:rPr lang="en-IE" altLang="en-US" sz="3200"/>
              <a:t>Please give notice of absence at the earliest possible time</a:t>
            </a:r>
            <a:endParaRPr lang="en-GB" alt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9CFA-9E93-AE79-469A-E903F3BA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/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During Placement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2779A-21A6-BB1D-0F37-EE3B0EB68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Daily Diary (5 minutes)</a:t>
            </a:r>
          </a:p>
          <a:p>
            <a:r>
              <a:rPr lang="en-US"/>
              <a:t>Class work on Work Experience</a:t>
            </a:r>
          </a:p>
          <a:p>
            <a:r>
              <a:rPr lang="en-US"/>
              <a:t>Communicate with students regarding placement</a:t>
            </a:r>
          </a:p>
          <a:p>
            <a:r>
              <a:rPr lang="en-US"/>
              <a:t>Self-Evaluation at the end of each Placement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40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EF444CD-3AC8-44ED-A063-A9B53B891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Work experience debriefing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E52F3A0-1C35-49A9-98AD-0E0B5B6287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542" y="1957910"/>
            <a:ext cx="8229600" cy="4389437"/>
          </a:xfrm>
        </p:spPr>
        <p:txBody>
          <a:bodyPr/>
          <a:lstStyle/>
          <a:p>
            <a:endParaRPr lang="en-GB" altLang="en-US" sz="2800"/>
          </a:p>
          <a:p>
            <a:r>
              <a:rPr lang="en-GB" altLang="en-US" sz="2800"/>
              <a:t>Letter of thanks </a:t>
            </a:r>
          </a:p>
          <a:p>
            <a:r>
              <a:rPr lang="en-IE" altLang="en-US" sz="2800"/>
              <a:t>Work experience self-evaluation/reflection to be completed at the end of each placement</a:t>
            </a:r>
          </a:p>
          <a:p>
            <a:r>
              <a:rPr lang="en-US" sz="2800">
                <a:ea typeface="+mn-lt"/>
                <a:cs typeface="+mn-lt"/>
              </a:rPr>
              <a:t>Employers Report</a:t>
            </a:r>
          </a:p>
          <a:p>
            <a:r>
              <a:rPr lang="en-US" sz="2800">
                <a:ea typeface="+mn-lt"/>
                <a:cs typeface="+mn-lt"/>
              </a:rPr>
              <a:t>Parents Evaluation</a:t>
            </a:r>
          </a:p>
          <a:p>
            <a:endParaRPr lang="en-IE" altLang="en-US" sz="24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0C383F3A1A5F409B516A9C2262829A" ma:contentTypeVersion="14" ma:contentTypeDescription="Create a new document." ma:contentTypeScope="" ma:versionID="c2962ec307096abc65bda1608822e17a">
  <xsd:schema xmlns:xsd="http://www.w3.org/2001/XMLSchema" xmlns:xs="http://www.w3.org/2001/XMLSchema" xmlns:p="http://schemas.microsoft.com/office/2006/metadata/properties" xmlns:ns3="ee080539-d3cf-4f17-9d16-07d464e352a8" xmlns:ns4="c4d70c39-4550-4c0a-b682-766d11607fd0" targetNamespace="http://schemas.microsoft.com/office/2006/metadata/properties" ma:root="true" ma:fieldsID="90f5d3bb811c85a3d336251ddf9f60e5" ns3:_="" ns4:_="">
    <xsd:import namespace="ee080539-d3cf-4f17-9d16-07d464e352a8"/>
    <xsd:import namespace="c4d70c39-4550-4c0a-b682-766d11607fd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80539-d3cf-4f17-9d16-07d464e352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70c39-4550-4c0a-b682-766d1160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092083-4C42-41D9-BCDF-7EC2C0AD5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080539-d3cf-4f17-9d16-07d464e352a8"/>
    <ds:schemaRef ds:uri="c4d70c39-4550-4c0a-b682-766d1160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B1F6D3-E618-4564-A077-9D98A85AFE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B1FDC0-28F1-400F-84F7-3F31367BCE97}">
  <ds:schemaRefs>
    <ds:schemaRef ds:uri="http://purl.org/dc/terms/"/>
    <ds:schemaRef ds:uri="http://purl.org/dc/elements/1.1/"/>
    <ds:schemaRef ds:uri="ee080539-d3cf-4f17-9d16-07d464e352a8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c4d70c39-4550-4c0a-b682-766d11607fd0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</TotalTime>
  <Words>590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Constantia</vt:lpstr>
      <vt:lpstr>Trebuchet MS</vt:lpstr>
      <vt:lpstr>Verdana</vt:lpstr>
      <vt:lpstr>Wingdings</vt:lpstr>
      <vt:lpstr>Wingdings 2</vt:lpstr>
      <vt:lpstr>Wingdings,Sans-Serif</vt:lpstr>
      <vt:lpstr>Flow</vt:lpstr>
      <vt:lpstr>Office Theme</vt:lpstr>
      <vt:lpstr>Crayons</vt:lpstr>
      <vt:lpstr>What is Work Experience</vt:lpstr>
      <vt:lpstr>Work Experience</vt:lpstr>
      <vt:lpstr>Learning Outcomes</vt:lpstr>
      <vt:lpstr>Learning Outcomes</vt:lpstr>
      <vt:lpstr>Learning Outcomes</vt:lpstr>
      <vt:lpstr>Learning Outcomes</vt:lpstr>
      <vt:lpstr>Finding a placement</vt:lpstr>
      <vt:lpstr>One of our TYs placement</vt:lpstr>
      <vt:lpstr>Transition Year Work Experience and Health and Safety</vt:lpstr>
      <vt:lpstr>Students</vt:lpstr>
      <vt:lpstr>Documents Required for placement</vt:lpstr>
      <vt:lpstr>Documents for Employer</vt:lpstr>
      <vt:lpstr>Expectations</vt:lpstr>
      <vt:lpstr>Attendance</vt:lpstr>
      <vt:lpstr> During Placement</vt:lpstr>
      <vt:lpstr>Work experience debriefing</vt:lpstr>
    </vt:vector>
  </TitlesOfParts>
  <Company>Crescent College Comprehensive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Experience</dc:title>
  <dc:creator>CCC</dc:creator>
  <cp:lastModifiedBy>Barbara Mackey</cp:lastModifiedBy>
  <cp:revision>5</cp:revision>
  <dcterms:created xsi:type="dcterms:W3CDTF">2011-01-28T11:46:20Z</dcterms:created>
  <dcterms:modified xsi:type="dcterms:W3CDTF">2023-05-30T15:14:21Z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0x010100D50C383F3A1A5F409B516A9C2262829A</vt:lpwstr>
  </property>
</Properties>
</file>