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81" r:id="rId3"/>
  </p:sldMasterIdLst>
  <p:notesMasterIdLst>
    <p:notesMasterId r:id="rId40"/>
  </p:notesMasterIdLst>
  <p:handoutMasterIdLst>
    <p:handoutMasterId r:id="rId41"/>
  </p:handoutMasterIdLst>
  <p:sldIdLst>
    <p:sldId id="323" r:id="rId4"/>
    <p:sldId id="369" r:id="rId5"/>
    <p:sldId id="359" r:id="rId6"/>
    <p:sldId id="360" r:id="rId7"/>
    <p:sldId id="351" r:id="rId8"/>
    <p:sldId id="368" r:id="rId9"/>
    <p:sldId id="375" r:id="rId10"/>
    <p:sldId id="353" r:id="rId11"/>
    <p:sldId id="354" r:id="rId12"/>
    <p:sldId id="374" r:id="rId13"/>
    <p:sldId id="355" r:id="rId14"/>
    <p:sldId id="370" r:id="rId15"/>
    <p:sldId id="332" r:id="rId16"/>
    <p:sldId id="271" r:id="rId17"/>
    <p:sldId id="363" r:id="rId18"/>
    <p:sldId id="365" r:id="rId19"/>
    <p:sldId id="373" r:id="rId20"/>
    <p:sldId id="364" r:id="rId21"/>
    <p:sldId id="376" r:id="rId22"/>
    <p:sldId id="267" r:id="rId23"/>
    <p:sldId id="346" r:id="rId24"/>
    <p:sldId id="361" r:id="rId25"/>
    <p:sldId id="276" r:id="rId26"/>
    <p:sldId id="257" r:id="rId27"/>
    <p:sldId id="343" r:id="rId28"/>
    <p:sldId id="264" r:id="rId29"/>
    <p:sldId id="269" r:id="rId30"/>
    <p:sldId id="357" r:id="rId31"/>
    <p:sldId id="371" r:id="rId32"/>
    <p:sldId id="366" r:id="rId33"/>
    <p:sldId id="263" r:id="rId34"/>
    <p:sldId id="278" r:id="rId35"/>
    <p:sldId id="328" r:id="rId36"/>
    <p:sldId id="331" r:id="rId37"/>
    <p:sldId id="341" r:id="rId38"/>
    <p:sldId id="372" r:id="rId39"/>
  </p:sldIdLst>
  <p:sldSz cx="9144000" cy="6858000" type="screen4x3"/>
  <p:notesSz cx="6669088" cy="9753600"/>
  <p:defaultTextStyle>
    <a:defPPr>
      <a:defRPr lang="en-US"/>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2"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FF"/>
    <a:srgbClr val="00CC00"/>
    <a:srgbClr val="5D6D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2876CF-07FE-4CF7-9148-2A9BB0BCE74A}" v="79" dt="2025-03-24T10:27:21.9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3072"/>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6/11/relationships/changesInfo" Target="changesInfos/changesInfo1.xml"/><Relationship Id="rId20" Type="http://schemas.openxmlformats.org/officeDocument/2006/relationships/slide" Target="slides/slide17.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Moloney" userId="S::moloneyp@crescentsj.com::05f49b48-55cf-454c-82d9-102df45ac799" providerId="AD" clId="Web-{B334B19E-B445-8DB1-BDAA-36D64A88A250}"/>
    <pc:docChg chg="addSld modSld sldOrd">
      <pc:chgData name="Peter Moloney" userId="S::moloneyp@crescentsj.com::05f49b48-55cf-454c-82d9-102df45ac799" providerId="AD" clId="Web-{B334B19E-B445-8DB1-BDAA-36D64A88A250}" dt="2025-03-21T11:01:59.664" v="176" actId="20577"/>
      <pc:docMkLst>
        <pc:docMk/>
      </pc:docMkLst>
      <pc:sldChg chg="ord">
        <pc:chgData name="Peter Moloney" userId="S::moloneyp@crescentsj.com::05f49b48-55cf-454c-82d9-102df45ac799" providerId="AD" clId="Web-{B334B19E-B445-8DB1-BDAA-36D64A88A250}" dt="2025-03-21T10:33:24.469" v="158"/>
        <pc:sldMkLst>
          <pc:docMk/>
          <pc:sldMk cId="0" sldId="271"/>
        </pc:sldMkLst>
      </pc:sldChg>
      <pc:sldChg chg="modSp">
        <pc:chgData name="Peter Moloney" userId="S::moloneyp@crescentsj.com::05f49b48-55cf-454c-82d9-102df45ac799" providerId="AD" clId="Web-{B334B19E-B445-8DB1-BDAA-36D64A88A250}" dt="2025-03-21T09:43:47.663" v="106" actId="20577"/>
        <pc:sldMkLst>
          <pc:docMk/>
          <pc:sldMk cId="0" sldId="355"/>
        </pc:sldMkLst>
        <pc:spChg chg="mod">
          <ac:chgData name="Peter Moloney" userId="S::moloneyp@crescentsj.com::05f49b48-55cf-454c-82d9-102df45ac799" providerId="AD" clId="Web-{B334B19E-B445-8DB1-BDAA-36D64A88A250}" dt="2025-03-21T09:43:47.663" v="106" actId="20577"/>
          <ac:spMkLst>
            <pc:docMk/>
            <pc:sldMk cId="0" sldId="355"/>
            <ac:spMk id="3" creationId="{95441838-1CED-61C8-BB7F-FCE6C18AD411}"/>
          </ac:spMkLst>
        </pc:spChg>
      </pc:sldChg>
      <pc:sldChg chg="modSp">
        <pc:chgData name="Peter Moloney" userId="S::moloneyp@crescentsj.com::05f49b48-55cf-454c-82d9-102df45ac799" providerId="AD" clId="Web-{B334B19E-B445-8DB1-BDAA-36D64A88A250}" dt="2025-03-21T09:37:24.618" v="35" actId="20577"/>
        <pc:sldMkLst>
          <pc:docMk/>
          <pc:sldMk cId="0" sldId="359"/>
        </pc:sldMkLst>
        <pc:spChg chg="mod">
          <ac:chgData name="Peter Moloney" userId="S::moloneyp@crescentsj.com::05f49b48-55cf-454c-82d9-102df45ac799" providerId="AD" clId="Web-{B334B19E-B445-8DB1-BDAA-36D64A88A250}" dt="2025-03-21T09:37:24.618" v="35" actId="20577"/>
          <ac:spMkLst>
            <pc:docMk/>
            <pc:sldMk cId="0" sldId="359"/>
            <ac:spMk id="2" creationId="{0C1C55E6-140E-69F6-2ADF-5FCA76B88571}"/>
          </ac:spMkLst>
        </pc:spChg>
      </pc:sldChg>
      <pc:sldChg chg="modSp">
        <pc:chgData name="Peter Moloney" userId="S::moloneyp@crescentsj.com::05f49b48-55cf-454c-82d9-102df45ac799" providerId="AD" clId="Web-{B334B19E-B445-8DB1-BDAA-36D64A88A250}" dt="2025-03-21T09:40:29.656" v="67" actId="20577"/>
        <pc:sldMkLst>
          <pc:docMk/>
          <pc:sldMk cId="0" sldId="360"/>
        </pc:sldMkLst>
        <pc:spChg chg="mod">
          <ac:chgData name="Peter Moloney" userId="S::moloneyp@crescentsj.com::05f49b48-55cf-454c-82d9-102df45ac799" providerId="AD" clId="Web-{B334B19E-B445-8DB1-BDAA-36D64A88A250}" dt="2025-03-21T09:40:29.656" v="67" actId="20577"/>
          <ac:spMkLst>
            <pc:docMk/>
            <pc:sldMk cId="0" sldId="360"/>
            <ac:spMk id="2" creationId="{E6892E55-D4CF-0145-75CC-E77FE8F1D9DF}"/>
          </ac:spMkLst>
        </pc:spChg>
      </pc:sldChg>
      <pc:sldChg chg="ord">
        <pc:chgData name="Peter Moloney" userId="S::moloneyp@crescentsj.com::05f49b48-55cf-454c-82d9-102df45ac799" providerId="AD" clId="Web-{B334B19E-B445-8DB1-BDAA-36D64A88A250}" dt="2025-03-21T10:57:40.999" v="161"/>
        <pc:sldMkLst>
          <pc:docMk/>
          <pc:sldMk cId="0" sldId="365"/>
        </pc:sldMkLst>
      </pc:sldChg>
      <pc:sldChg chg="modSp">
        <pc:chgData name="Peter Moloney" userId="S::moloneyp@crescentsj.com::05f49b48-55cf-454c-82d9-102df45ac799" providerId="AD" clId="Web-{B334B19E-B445-8DB1-BDAA-36D64A88A250}" dt="2025-03-21T10:32:20.858" v="156" actId="20577"/>
        <pc:sldMkLst>
          <pc:docMk/>
          <pc:sldMk cId="3355763522" sldId="370"/>
        </pc:sldMkLst>
        <pc:spChg chg="mod">
          <ac:chgData name="Peter Moloney" userId="S::moloneyp@crescentsj.com::05f49b48-55cf-454c-82d9-102df45ac799" providerId="AD" clId="Web-{B334B19E-B445-8DB1-BDAA-36D64A88A250}" dt="2025-03-21T10:32:20.858" v="156" actId="20577"/>
          <ac:spMkLst>
            <pc:docMk/>
            <pc:sldMk cId="3355763522" sldId="370"/>
            <ac:spMk id="3" creationId="{17C6F00B-9881-2076-DD1F-94AC3C690909}"/>
          </ac:spMkLst>
        </pc:spChg>
      </pc:sldChg>
      <pc:sldChg chg="ord">
        <pc:chgData name="Peter Moloney" userId="S::moloneyp@crescentsj.com::05f49b48-55cf-454c-82d9-102df45ac799" providerId="AD" clId="Web-{B334B19E-B445-8DB1-BDAA-36D64A88A250}" dt="2025-03-21T10:57:48.109" v="162"/>
        <pc:sldMkLst>
          <pc:docMk/>
          <pc:sldMk cId="3241381444" sldId="373"/>
        </pc:sldMkLst>
      </pc:sldChg>
      <pc:sldChg chg="addSp delSp modSp new mod modClrScheme chgLayout">
        <pc:chgData name="Peter Moloney" userId="S::moloneyp@crescentsj.com::05f49b48-55cf-454c-82d9-102df45ac799" providerId="AD" clId="Web-{B334B19E-B445-8DB1-BDAA-36D64A88A250}" dt="2025-03-21T09:41:24.033" v="80" actId="20577"/>
        <pc:sldMkLst>
          <pc:docMk/>
          <pc:sldMk cId="3228147113" sldId="375"/>
        </pc:sldMkLst>
        <pc:spChg chg="mod ord">
          <ac:chgData name="Peter Moloney" userId="S::moloneyp@crescentsj.com::05f49b48-55cf-454c-82d9-102df45ac799" providerId="AD" clId="Web-{B334B19E-B445-8DB1-BDAA-36D64A88A250}" dt="2025-03-21T09:39:10.059" v="41"/>
          <ac:spMkLst>
            <pc:docMk/>
            <pc:sldMk cId="3228147113" sldId="375"/>
            <ac:spMk id="2" creationId="{022764B9-5E6D-5DA4-3314-3A1CFDFC6933}"/>
          </ac:spMkLst>
        </pc:spChg>
        <pc:spChg chg="mod ord">
          <ac:chgData name="Peter Moloney" userId="S::moloneyp@crescentsj.com::05f49b48-55cf-454c-82d9-102df45ac799" providerId="AD" clId="Web-{B334B19E-B445-8DB1-BDAA-36D64A88A250}" dt="2025-03-21T09:39:10.059" v="41"/>
          <ac:spMkLst>
            <pc:docMk/>
            <pc:sldMk cId="3228147113" sldId="375"/>
            <ac:spMk id="3" creationId="{FA12E01C-D1F2-5901-D1A8-3794C396C39B}"/>
          </ac:spMkLst>
        </pc:spChg>
        <pc:spChg chg="add del mod">
          <ac:chgData name="Peter Moloney" userId="S::moloneyp@crescentsj.com::05f49b48-55cf-454c-82d9-102df45ac799" providerId="AD" clId="Web-{B334B19E-B445-8DB1-BDAA-36D64A88A250}" dt="2025-03-21T09:40:04.686" v="59"/>
          <ac:spMkLst>
            <pc:docMk/>
            <pc:sldMk cId="3228147113" sldId="375"/>
            <ac:spMk id="4" creationId="{B20DFD37-A939-2C8B-A12A-DAE23F1273C2}"/>
          </ac:spMkLst>
        </pc:spChg>
        <pc:spChg chg="add mod ord">
          <ac:chgData name="Peter Moloney" userId="S::moloneyp@crescentsj.com::05f49b48-55cf-454c-82d9-102df45ac799" providerId="AD" clId="Web-{B334B19E-B445-8DB1-BDAA-36D64A88A250}" dt="2025-03-21T09:41:24.033" v="80" actId="20577"/>
          <ac:spMkLst>
            <pc:docMk/>
            <pc:sldMk cId="3228147113" sldId="375"/>
            <ac:spMk id="5" creationId="{7E3C7233-BBC4-C977-1EEF-D2BCA26DEC2D}"/>
          </ac:spMkLst>
        </pc:spChg>
        <pc:spChg chg="add mod ord">
          <ac:chgData name="Peter Moloney" userId="S::moloneyp@crescentsj.com::05f49b48-55cf-454c-82d9-102df45ac799" providerId="AD" clId="Web-{B334B19E-B445-8DB1-BDAA-36D64A88A250}" dt="2025-03-21T09:39:18.544" v="43" actId="20577"/>
          <ac:spMkLst>
            <pc:docMk/>
            <pc:sldMk cId="3228147113" sldId="375"/>
            <ac:spMk id="6" creationId="{664FE69E-FC4F-1FCA-1F3F-CF97A54228E6}"/>
          </ac:spMkLst>
        </pc:spChg>
      </pc:sldChg>
      <pc:sldChg chg="addSp delSp modSp new mod modClrScheme chgLayout">
        <pc:chgData name="Peter Moloney" userId="S::moloneyp@crescentsj.com::05f49b48-55cf-454c-82d9-102df45ac799" providerId="AD" clId="Web-{B334B19E-B445-8DB1-BDAA-36D64A88A250}" dt="2025-03-21T11:01:59.664" v="176" actId="20577"/>
        <pc:sldMkLst>
          <pc:docMk/>
          <pc:sldMk cId="3921261342" sldId="376"/>
        </pc:sldMkLst>
        <pc:spChg chg="mod ord">
          <ac:chgData name="Peter Moloney" userId="S::moloneyp@crescentsj.com::05f49b48-55cf-454c-82d9-102df45ac799" providerId="AD" clId="Web-{B334B19E-B445-8DB1-BDAA-36D64A88A250}" dt="2025-03-21T11:01:12.709" v="164"/>
          <ac:spMkLst>
            <pc:docMk/>
            <pc:sldMk cId="3921261342" sldId="376"/>
            <ac:spMk id="2" creationId="{18DF550F-4392-7E64-369F-5F9E28C4F79B}"/>
          </ac:spMkLst>
        </pc:spChg>
        <pc:spChg chg="mod ord">
          <ac:chgData name="Peter Moloney" userId="S::moloneyp@crescentsj.com::05f49b48-55cf-454c-82d9-102df45ac799" providerId="AD" clId="Web-{B334B19E-B445-8DB1-BDAA-36D64A88A250}" dt="2025-03-21T11:01:12.709" v="164"/>
          <ac:spMkLst>
            <pc:docMk/>
            <pc:sldMk cId="3921261342" sldId="376"/>
            <ac:spMk id="3" creationId="{B5F88C16-4935-6850-96B6-65D63DE47001}"/>
          </ac:spMkLst>
        </pc:spChg>
        <pc:spChg chg="add mod ord">
          <ac:chgData name="Peter Moloney" userId="S::moloneyp@crescentsj.com::05f49b48-55cf-454c-82d9-102df45ac799" providerId="AD" clId="Web-{B334B19E-B445-8DB1-BDAA-36D64A88A250}" dt="2025-03-21T11:01:59.664" v="176" actId="20577"/>
          <ac:spMkLst>
            <pc:docMk/>
            <pc:sldMk cId="3921261342" sldId="376"/>
            <ac:spMk id="4" creationId="{C41CA1BD-1574-FFFB-1242-C8C8358B60DF}"/>
          </ac:spMkLst>
        </pc:spChg>
        <pc:spChg chg="add del mod ord">
          <ac:chgData name="Peter Moloney" userId="S::moloneyp@crescentsj.com::05f49b48-55cf-454c-82d9-102df45ac799" providerId="AD" clId="Web-{B334B19E-B445-8DB1-BDAA-36D64A88A250}" dt="2025-03-21T11:01:20.381" v="165"/>
          <ac:spMkLst>
            <pc:docMk/>
            <pc:sldMk cId="3921261342" sldId="376"/>
            <ac:spMk id="5" creationId="{54054997-7C7E-F5C4-B3F6-12351A9CC6F7}"/>
          </ac:spMkLst>
        </pc:spChg>
        <pc:picChg chg="add mod ord">
          <ac:chgData name="Peter Moloney" userId="S::moloneyp@crescentsj.com::05f49b48-55cf-454c-82d9-102df45ac799" providerId="AD" clId="Web-{B334B19E-B445-8DB1-BDAA-36D64A88A250}" dt="2025-03-21T11:01:20.381" v="165"/>
          <ac:picMkLst>
            <pc:docMk/>
            <pc:sldMk cId="3921261342" sldId="376"/>
            <ac:picMk id="6" creationId="{32F61857-2091-7EE5-C20D-4EF963C526D1}"/>
          </ac:picMkLst>
        </pc:picChg>
      </pc:sldChg>
    </pc:docChg>
  </pc:docChgLst>
  <pc:docChgLst>
    <pc:chgData name="Peter Moloney" userId="05f49b48-55cf-454c-82d9-102df45ac799" providerId="ADAL" clId="{CA2876CF-07FE-4CF7-9148-2A9BB0BCE74A}"/>
    <pc:docChg chg="undo custSel delSld modSld sldOrd">
      <pc:chgData name="Peter Moloney" userId="05f49b48-55cf-454c-82d9-102df45ac799" providerId="ADAL" clId="{CA2876CF-07FE-4CF7-9148-2A9BB0BCE74A}" dt="2025-03-24T10:27:21.949" v="133" actId="47"/>
      <pc:docMkLst>
        <pc:docMk/>
      </pc:docMkLst>
      <pc:sldChg chg="ord">
        <pc:chgData name="Peter Moloney" userId="05f49b48-55cf-454c-82d9-102df45ac799" providerId="ADAL" clId="{CA2876CF-07FE-4CF7-9148-2A9BB0BCE74A}" dt="2025-03-21T11:09:50.869" v="45"/>
        <pc:sldMkLst>
          <pc:docMk/>
          <pc:sldMk cId="0" sldId="267"/>
        </pc:sldMkLst>
      </pc:sldChg>
      <pc:sldChg chg="ord">
        <pc:chgData name="Peter Moloney" userId="05f49b48-55cf-454c-82d9-102df45ac799" providerId="ADAL" clId="{CA2876CF-07FE-4CF7-9148-2A9BB0BCE74A}" dt="2025-03-24T10:26:58.088" v="132"/>
        <pc:sldMkLst>
          <pc:docMk/>
          <pc:sldMk cId="0" sldId="276"/>
        </pc:sldMkLst>
      </pc:sldChg>
      <pc:sldChg chg="modSp">
        <pc:chgData name="Peter Moloney" userId="05f49b48-55cf-454c-82d9-102df45ac799" providerId="ADAL" clId="{CA2876CF-07FE-4CF7-9148-2A9BB0BCE74A}" dt="2025-03-21T11:11:32.536" v="106" actId="20577"/>
        <pc:sldMkLst>
          <pc:docMk/>
          <pc:sldMk cId="0" sldId="278"/>
        </pc:sldMkLst>
        <pc:spChg chg="mod">
          <ac:chgData name="Peter Moloney" userId="05f49b48-55cf-454c-82d9-102df45ac799" providerId="ADAL" clId="{CA2876CF-07FE-4CF7-9148-2A9BB0BCE74A}" dt="2025-03-21T11:11:32.536" v="106" actId="20577"/>
          <ac:spMkLst>
            <pc:docMk/>
            <pc:sldMk cId="0" sldId="278"/>
            <ac:spMk id="309251" creationId="{82F124FB-4950-E442-3819-98910F01C515}"/>
          </ac:spMkLst>
        </pc:spChg>
      </pc:sldChg>
      <pc:sldChg chg="modSp mod">
        <pc:chgData name="Peter Moloney" userId="05f49b48-55cf-454c-82d9-102df45ac799" providerId="ADAL" clId="{CA2876CF-07FE-4CF7-9148-2A9BB0BCE74A}" dt="2025-03-24T10:25:39.275" v="124" actId="20577"/>
        <pc:sldMkLst>
          <pc:docMk/>
          <pc:sldMk cId="0" sldId="323"/>
        </pc:sldMkLst>
        <pc:spChg chg="mod">
          <ac:chgData name="Peter Moloney" userId="05f49b48-55cf-454c-82d9-102df45ac799" providerId="ADAL" clId="{CA2876CF-07FE-4CF7-9148-2A9BB0BCE74A}" dt="2025-03-24T10:25:39.275" v="124" actId="20577"/>
          <ac:spMkLst>
            <pc:docMk/>
            <pc:sldMk cId="0" sldId="323"/>
            <ac:spMk id="4100" creationId="{DCBB6677-757D-6CBE-4BBF-52E060814D56}"/>
          </ac:spMkLst>
        </pc:spChg>
      </pc:sldChg>
      <pc:sldChg chg="ord">
        <pc:chgData name="Peter Moloney" userId="05f49b48-55cf-454c-82d9-102df45ac799" providerId="ADAL" clId="{CA2876CF-07FE-4CF7-9148-2A9BB0BCE74A}" dt="2025-03-21T11:13:09.478" v="116"/>
        <pc:sldMkLst>
          <pc:docMk/>
          <pc:sldMk cId="0" sldId="351"/>
        </pc:sldMkLst>
      </pc:sldChg>
      <pc:sldChg chg="del">
        <pc:chgData name="Peter Moloney" userId="05f49b48-55cf-454c-82d9-102df45ac799" providerId="ADAL" clId="{CA2876CF-07FE-4CF7-9148-2A9BB0BCE74A}" dt="2025-03-24T10:27:21.949" v="133" actId="47"/>
        <pc:sldMkLst>
          <pc:docMk/>
          <pc:sldMk cId="0" sldId="356"/>
        </pc:sldMkLst>
      </pc:sldChg>
      <pc:sldChg chg="modSp mod">
        <pc:chgData name="Peter Moloney" userId="05f49b48-55cf-454c-82d9-102df45ac799" providerId="ADAL" clId="{CA2876CF-07FE-4CF7-9148-2A9BB0BCE74A}" dt="2025-03-24T10:25:47.253" v="128" actId="20577"/>
        <pc:sldMkLst>
          <pc:docMk/>
          <pc:sldMk cId="0" sldId="359"/>
        </pc:sldMkLst>
        <pc:spChg chg="mod">
          <ac:chgData name="Peter Moloney" userId="05f49b48-55cf-454c-82d9-102df45ac799" providerId="ADAL" clId="{CA2876CF-07FE-4CF7-9148-2A9BB0BCE74A}" dt="2025-03-24T10:25:47.253" v="128" actId="20577"/>
          <ac:spMkLst>
            <pc:docMk/>
            <pc:sldMk cId="0" sldId="359"/>
            <ac:spMk id="2" creationId="{0C1C55E6-140E-69F6-2ADF-5FCA76B88571}"/>
          </ac:spMkLst>
        </pc:spChg>
      </pc:sldChg>
      <pc:sldChg chg="ord">
        <pc:chgData name="Peter Moloney" userId="05f49b48-55cf-454c-82d9-102df45ac799" providerId="ADAL" clId="{CA2876CF-07FE-4CF7-9148-2A9BB0BCE74A}" dt="2025-03-24T10:26:44.878" v="130"/>
        <pc:sldMkLst>
          <pc:docMk/>
          <pc:sldMk cId="0" sldId="361"/>
        </pc:sldMkLst>
      </pc:sldChg>
      <pc:sldChg chg="addSp modSp mod">
        <pc:chgData name="Peter Moloney" userId="05f49b48-55cf-454c-82d9-102df45ac799" providerId="ADAL" clId="{CA2876CF-07FE-4CF7-9148-2A9BB0BCE74A}" dt="2025-03-21T11:08:23.471" v="41" actId="1076"/>
        <pc:sldMkLst>
          <pc:docMk/>
          <pc:sldMk cId="0" sldId="364"/>
        </pc:sldMkLst>
        <pc:spChg chg="add mod">
          <ac:chgData name="Peter Moloney" userId="05f49b48-55cf-454c-82d9-102df45ac799" providerId="ADAL" clId="{CA2876CF-07FE-4CF7-9148-2A9BB0BCE74A}" dt="2025-03-21T11:08:23.471" v="41" actId="1076"/>
          <ac:spMkLst>
            <pc:docMk/>
            <pc:sldMk cId="0" sldId="364"/>
            <ac:spMk id="2" creationId="{ACB292F8-14C8-C598-D919-B44BF7B092E2}"/>
          </ac:spMkLst>
        </pc:spChg>
      </pc:sldChg>
      <pc:sldChg chg="addSp modSp mod">
        <pc:chgData name="Peter Moloney" userId="05f49b48-55cf-454c-82d9-102df45ac799" providerId="ADAL" clId="{CA2876CF-07FE-4CF7-9148-2A9BB0BCE74A}" dt="2025-03-21T11:05:29.376" v="17" actId="1076"/>
        <pc:sldMkLst>
          <pc:docMk/>
          <pc:sldMk cId="0" sldId="365"/>
        </pc:sldMkLst>
        <pc:spChg chg="add mod ord">
          <ac:chgData name="Peter Moloney" userId="05f49b48-55cf-454c-82d9-102df45ac799" providerId="ADAL" clId="{CA2876CF-07FE-4CF7-9148-2A9BB0BCE74A}" dt="2025-03-21T11:03:54.418" v="8" actId="167"/>
          <ac:spMkLst>
            <pc:docMk/>
            <pc:sldMk cId="0" sldId="365"/>
            <ac:spMk id="2" creationId="{110F7FBA-32F7-8343-0E01-BF01C6EF6F65}"/>
          </ac:spMkLst>
        </pc:spChg>
        <pc:spChg chg="add mod ord">
          <ac:chgData name="Peter Moloney" userId="05f49b48-55cf-454c-82d9-102df45ac799" providerId="ADAL" clId="{CA2876CF-07FE-4CF7-9148-2A9BB0BCE74A}" dt="2025-03-21T11:05:29.376" v="17" actId="1076"/>
          <ac:spMkLst>
            <pc:docMk/>
            <pc:sldMk cId="0" sldId="365"/>
            <ac:spMk id="4" creationId="{73D1729C-AC7A-B0BB-35AE-91EDF84A3CD9}"/>
          </ac:spMkLst>
        </pc:spChg>
      </pc:sldChg>
      <pc:sldChg chg="ord">
        <pc:chgData name="Peter Moloney" userId="05f49b48-55cf-454c-82d9-102df45ac799" providerId="ADAL" clId="{CA2876CF-07FE-4CF7-9148-2A9BB0BCE74A}" dt="2025-03-21T11:14:27.895" v="120"/>
        <pc:sldMkLst>
          <pc:docMk/>
          <pc:sldMk cId="4053791763" sldId="368"/>
        </pc:sldMkLst>
      </pc:sldChg>
      <pc:sldChg chg="addSp modSp mod">
        <pc:chgData name="Peter Moloney" userId="05f49b48-55cf-454c-82d9-102df45ac799" providerId="ADAL" clId="{CA2876CF-07FE-4CF7-9148-2A9BB0BCE74A}" dt="2025-03-21T11:07:44.241" v="36" actId="14100"/>
        <pc:sldMkLst>
          <pc:docMk/>
          <pc:sldMk cId="3241381444" sldId="373"/>
        </pc:sldMkLst>
        <pc:spChg chg="add mod">
          <ac:chgData name="Peter Moloney" userId="05f49b48-55cf-454c-82d9-102df45ac799" providerId="ADAL" clId="{CA2876CF-07FE-4CF7-9148-2A9BB0BCE74A}" dt="2025-03-21T11:06:04.132" v="20" actId="208"/>
          <ac:spMkLst>
            <pc:docMk/>
            <pc:sldMk cId="3241381444" sldId="373"/>
            <ac:spMk id="5" creationId="{424DF6F0-7BE4-7C08-F82B-9AB1D8672C17}"/>
          </ac:spMkLst>
        </pc:spChg>
        <pc:spChg chg="add mod">
          <ac:chgData name="Peter Moloney" userId="05f49b48-55cf-454c-82d9-102df45ac799" providerId="ADAL" clId="{CA2876CF-07FE-4CF7-9148-2A9BB0BCE74A}" dt="2025-03-21T11:07:44.241" v="36" actId="14100"/>
          <ac:spMkLst>
            <pc:docMk/>
            <pc:sldMk cId="3241381444" sldId="373"/>
            <ac:spMk id="6" creationId="{3960E4CB-119C-BF86-7CE2-6CB1EA540F42}"/>
          </ac:spMkLst>
        </pc:spChg>
        <pc:picChg chg="mod">
          <ac:chgData name="Peter Moloney" userId="05f49b48-55cf-454c-82d9-102df45ac799" providerId="ADAL" clId="{CA2876CF-07FE-4CF7-9148-2A9BB0BCE74A}" dt="2025-03-21T11:07:35.903" v="34" actId="1076"/>
          <ac:picMkLst>
            <pc:docMk/>
            <pc:sldMk cId="3241381444" sldId="373"/>
            <ac:picMk id="7" creationId="{B368C6AA-3660-06EF-8D20-7257DA67B93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8895243-E892-CACE-9AE8-20207D75506C}"/>
              </a:ext>
            </a:extLst>
          </p:cNvPr>
          <p:cNvSpPr>
            <a:spLocks noGrp="1" noChangeArrowheads="1"/>
          </p:cNvSpPr>
          <p:nvPr>
            <p:ph type="hdr" sz="quarter"/>
          </p:nvPr>
        </p:nvSpPr>
        <p:spPr bwMode="auto">
          <a:xfrm>
            <a:off x="0" y="0"/>
            <a:ext cx="2889108" cy="455470"/>
          </a:xfrm>
          <a:prstGeom prst="rect">
            <a:avLst/>
          </a:prstGeom>
          <a:noFill/>
          <a:ln w="9525">
            <a:noFill/>
            <a:miter lim="800000"/>
            <a:headEnd/>
            <a:tailEnd/>
          </a:ln>
          <a:effectLst/>
        </p:spPr>
        <p:txBody>
          <a:bodyPr vert="horz" wrap="square" lIns="90270" tIns="45135" rIns="90270" bIns="45135" numCol="1" anchor="t" anchorCtr="0" compatLnSpc="1">
            <a:prstTxWarp prst="textNoShape">
              <a:avLst/>
            </a:prstTxWarp>
          </a:bodyPr>
          <a:lstStyle>
            <a:lvl1pPr>
              <a:defRPr sz="1200">
                <a:latin typeface="Times New Roman" pitchFamily="18" charset="0"/>
              </a:defRPr>
            </a:lvl1pPr>
          </a:lstStyle>
          <a:p>
            <a:pPr>
              <a:defRPr/>
            </a:pPr>
            <a:endParaRPr lang="en-GB"/>
          </a:p>
        </p:txBody>
      </p:sp>
      <p:sp>
        <p:nvSpPr>
          <p:cNvPr id="20483" name="Rectangle 3">
            <a:extLst>
              <a:ext uri="{FF2B5EF4-FFF2-40B4-BE49-F238E27FC236}">
                <a16:creationId xmlns:a16="http://schemas.microsoft.com/office/drawing/2014/main" id="{FFDDA75E-4E13-1AB1-C8CE-275D87072C38}"/>
              </a:ext>
            </a:extLst>
          </p:cNvPr>
          <p:cNvSpPr>
            <a:spLocks noGrp="1" noChangeArrowheads="1"/>
          </p:cNvSpPr>
          <p:nvPr>
            <p:ph type="dt" sz="quarter" idx="1"/>
          </p:nvPr>
        </p:nvSpPr>
        <p:spPr bwMode="auto">
          <a:xfrm>
            <a:off x="3779981" y="0"/>
            <a:ext cx="2889107" cy="455470"/>
          </a:xfrm>
          <a:prstGeom prst="rect">
            <a:avLst/>
          </a:prstGeom>
          <a:noFill/>
          <a:ln w="9525">
            <a:noFill/>
            <a:miter lim="800000"/>
            <a:headEnd/>
            <a:tailEnd/>
          </a:ln>
          <a:effectLst/>
        </p:spPr>
        <p:txBody>
          <a:bodyPr vert="horz" wrap="square" lIns="90270" tIns="45135" rIns="90270" bIns="45135" numCol="1" anchor="t" anchorCtr="0" compatLnSpc="1">
            <a:prstTxWarp prst="textNoShape">
              <a:avLst/>
            </a:prstTxWarp>
          </a:bodyPr>
          <a:lstStyle>
            <a:lvl1pPr algn="r">
              <a:defRPr sz="1200">
                <a:latin typeface="Times New Roman" pitchFamily="18" charset="0"/>
              </a:defRPr>
            </a:lvl1pPr>
          </a:lstStyle>
          <a:p>
            <a:pPr>
              <a:defRPr/>
            </a:pPr>
            <a:fld id="{FE839CA2-AC8A-4BC5-979F-669247194AB8}" type="datetime1">
              <a:rPr lang="en-GB" smtClean="0"/>
              <a:t>24/03/2025</a:t>
            </a:fld>
            <a:endParaRPr lang="en-GB"/>
          </a:p>
        </p:txBody>
      </p:sp>
      <p:sp>
        <p:nvSpPr>
          <p:cNvPr id="20484" name="Rectangle 4">
            <a:extLst>
              <a:ext uri="{FF2B5EF4-FFF2-40B4-BE49-F238E27FC236}">
                <a16:creationId xmlns:a16="http://schemas.microsoft.com/office/drawing/2014/main" id="{6E6D53A6-8460-BCF7-FB9B-BDAA989BD367}"/>
              </a:ext>
            </a:extLst>
          </p:cNvPr>
          <p:cNvSpPr>
            <a:spLocks noGrp="1" noChangeArrowheads="1"/>
          </p:cNvSpPr>
          <p:nvPr>
            <p:ph type="ftr" sz="quarter" idx="2"/>
          </p:nvPr>
        </p:nvSpPr>
        <p:spPr bwMode="auto">
          <a:xfrm>
            <a:off x="0" y="9276293"/>
            <a:ext cx="2889108" cy="457029"/>
          </a:xfrm>
          <a:prstGeom prst="rect">
            <a:avLst/>
          </a:prstGeom>
          <a:noFill/>
          <a:ln w="9525">
            <a:noFill/>
            <a:miter lim="800000"/>
            <a:headEnd/>
            <a:tailEnd/>
          </a:ln>
          <a:effectLst/>
        </p:spPr>
        <p:txBody>
          <a:bodyPr vert="horz" wrap="square" lIns="90270" tIns="45135" rIns="90270" bIns="45135" numCol="1" anchor="b" anchorCtr="0" compatLnSpc="1">
            <a:prstTxWarp prst="textNoShape">
              <a:avLst/>
            </a:prstTxWarp>
          </a:bodyPr>
          <a:lstStyle>
            <a:lvl1pPr>
              <a:defRPr sz="1200">
                <a:latin typeface="Times New Roman" pitchFamily="18" charset="0"/>
              </a:defRPr>
            </a:lvl1pPr>
          </a:lstStyle>
          <a:p>
            <a:pPr>
              <a:defRPr/>
            </a:pPr>
            <a:endParaRPr lang="en-GB"/>
          </a:p>
        </p:txBody>
      </p:sp>
      <p:sp>
        <p:nvSpPr>
          <p:cNvPr id="20485" name="Rectangle 5">
            <a:extLst>
              <a:ext uri="{FF2B5EF4-FFF2-40B4-BE49-F238E27FC236}">
                <a16:creationId xmlns:a16="http://schemas.microsoft.com/office/drawing/2014/main" id="{FF28FB92-1AB3-49D6-CE6A-CC7EEAB17FDE}"/>
              </a:ext>
            </a:extLst>
          </p:cNvPr>
          <p:cNvSpPr>
            <a:spLocks noGrp="1" noChangeArrowheads="1"/>
          </p:cNvSpPr>
          <p:nvPr>
            <p:ph type="sldNum" sz="quarter" idx="3"/>
          </p:nvPr>
        </p:nvSpPr>
        <p:spPr bwMode="auto">
          <a:xfrm>
            <a:off x="3779981" y="9276293"/>
            <a:ext cx="2889107" cy="457029"/>
          </a:xfrm>
          <a:prstGeom prst="rect">
            <a:avLst/>
          </a:prstGeom>
          <a:noFill/>
          <a:ln w="9525">
            <a:noFill/>
            <a:miter lim="800000"/>
            <a:headEnd/>
            <a:tailEnd/>
          </a:ln>
          <a:effectLst/>
        </p:spPr>
        <p:txBody>
          <a:bodyPr vert="horz" wrap="square" lIns="90270" tIns="45135" rIns="90270" bIns="45135" numCol="1" anchor="b" anchorCtr="0" compatLnSpc="1">
            <a:prstTxWarp prst="textNoShape">
              <a:avLst/>
            </a:prstTxWarp>
          </a:bodyPr>
          <a:lstStyle>
            <a:lvl1pPr algn="r">
              <a:defRPr sz="1200">
                <a:latin typeface="Times New Roman" panose="02020603050405020304" pitchFamily="18" charset="0"/>
              </a:defRPr>
            </a:lvl1pPr>
          </a:lstStyle>
          <a:p>
            <a:fld id="{8840DCCF-8A31-45B4-8E9A-32A5AC302C08}"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0AFB0BDB-F247-87E7-4F18-62A52FBD79C9}"/>
              </a:ext>
            </a:extLst>
          </p:cNvPr>
          <p:cNvSpPr>
            <a:spLocks noGrp="1" noChangeArrowheads="1"/>
          </p:cNvSpPr>
          <p:nvPr>
            <p:ph type="hdr" sz="quarter"/>
          </p:nvPr>
        </p:nvSpPr>
        <p:spPr bwMode="auto">
          <a:xfrm>
            <a:off x="0" y="0"/>
            <a:ext cx="2889108" cy="455470"/>
          </a:xfrm>
          <a:prstGeom prst="rect">
            <a:avLst/>
          </a:prstGeom>
          <a:noFill/>
          <a:ln w="9525">
            <a:noFill/>
            <a:miter lim="800000"/>
            <a:headEnd/>
            <a:tailEnd/>
          </a:ln>
          <a:effectLst/>
        </p:spPr>
        <p:txBody>
          <a:bodyPr vert="horz" wrap="square" lIns="90270" tIns="45135" rIns="90270" bIns="45135" numCol="1" anchor="t" anchorCtr="0" compatLnSpc="1">
            <a:prstTxWarp prst="textNoShape">
              <a:avLst/>
            </a:prstTxWarp>
          </a:bodyPr>
          <a:lstStyle>
            <a:lvl1pPr>
              <a:defRPr sz="1200">
                <a:latin typeface="Times New Roman" pitchFamily="18" charset="0"/>
              </a:defRPr>
            </a:lvl1pPr>
          </a:lstStyle>
          <a:p>
            <a:pPr>
              <a:defRPr/>
            </a:pPr>
            <a:endParaRPr lang="en-GB"/>
          </a:p>
        </p:txBody>
      </p:sp>
      <p:sp>
        <p:nvSpPr>
          <p:cNvPr id="55299" name="Rectangle 3">
            <a:extLst>
              <a:ext uri="{FF2B5EF4-FFF2-40B4-BE49-F238E27FC236}">
                <a16:creationId xmlns:a16="http://schemas.microsoft.com/office/drawing/2014/main" id="{E5CD8FEC-63A0-C608-2188-F41476508F81}"/>
              </a:ext>
            </a:extLst>
          </p:cNvPr>
          <p:cNvSpPr>
            <a:spLocks noGrp="1" noChangeArrowheads="1"/>
          </p:cNvSpPr>
          <p:nvPr>
            <p:ph type="dt" idx="1"/>
          </p:nvPr>
        </p:nvSpPr>
        <p:spPr bwMode="auto">
          <a:xfrm>
            <a:off x="3779981" y="0"/>
            <a:ext cx="2889107" cy="455470"/>
          </a:xfrm>
          <a:prstGeom prst="rect">
            <a:avLst/>
          </a:prstGeom>
          <a:noFill/>
          <a:ln w="9525">
            <a:noFill/>
            <a:miter lim="800000"/>
            <a:headEnd/>
            <a:tailEnd/>
          </a:ln>
          <a:effectLst/>
        </p:spPr>
        <p:txBody>
          <a:bodyPr vert="horz" wrap="square" lIns="90270" tIns="45135" rIns="90270" bIns="45135" numCol="1" anchor="t" anchorCtr="0" compatLnSpc="1">
            <a:prstTxWarp prst="textNoShape">
              <a:avLst/>
            </a:prstTxWarp>
          </a:bodyPr>
          <a:lstStyle>
            <a:lvl1pPr algn="r">
              <a:defRPr sz="1200">
                <a:latin typeface="Times New Roman" pitchFamily="18" charset="0"/>
              </a:defRPr>
            </a:lvl1pPr>
          </a:lstStyle>
          <a:p>
            <a:pPr>
              <a:defRPr/>
            </a:pPr>
            <a:fld id="{33B82CDF-1CAA-4749-A6C5-4995B4DBD6D8}" type="datetime1">
              <a:rPr lang="en-GB" smtClean="0"/>
              <a:t>24/03/2025</a:t>
            </a:fld>
            <a:endParaRPr lang="en-GB"/>
          </a:p>
        </p:txBody>
      </p:sp>
      <p:sp>
        <p:nvSpPr>
          <p:cNvPr id="2052" name="Rectangle 4">
            <a:extLst>
              <a:ext uri="{FF2B5EF4-FFF2-40B4-BE49-F238E27FC236}">
                <a16:creationId xmlns:a16="http://schemas.microsoft.com/office/drawing/2014/main" id="{AB93C7A7-0C17-D29F-BAD1-C8A624D6D644}"/>
              </a:ext>
            </a:extLst>
          </p:cNvPr>
          <p:cNvSpPr>
            <a:spLocks noGrp="1" noRot="1" noChangeAspect="1" noChangeArrowheads="1" noTextEdit="1"/>
          </p:cNvSpPr>
          <p:nvPr>
            <p:ph type="sldImg" idx="2"/>
          </p:nvPr>
        </p:nvSpPr>
        <p:spPr bwMode="auto">
          <a:xfrm>
            <a:off x="901700" y="760413"/>
            <a:ext cx="4865688" cy="3651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1" name="Rectangle 5">
            <a:extLst>
              <a:ext uri="{FF2B5EF4-FFF2-40B4-BE49-F238E27FC236}">
                <a16:creationId xmlns:a16="http://schemas.microsoft.com/office/drawing/2014/main" id="{435235DC-C5F4-A3A0-D1BB-39B6A21BB100}"/>
              </a:ext>
            </a:extLst>
          </p:cNvPr>
          <p:cNvSpPr>
            <a:spLocks noGrp="1" noChangeArrowheads="1"/>
          </p:cNvSpPr>
          <p:nvPr>
            <p:ph type="body" sz="quarter" idx="3"/>
          </p:nvPr>
        </p:nvSpPr>
        <p:spPr bwMode="auto">
          <a:xfrm>
            <a:off x="889316" y="4638927"/>
            <a:ext cx="4890457" cy="4409632"/>
          </a:xfrm>
          <a:prstGeom prst="rect">
            <a:avLst/>
          </a:prstGeom>
          <a:noFill/>
          <a:ln w="9525">
            <a:noFill/>
            <a:miter lim="800000"/>
            <a:headEnd/>
            <a:tailEnd/>
          </a:ln>
          <a:effectLst/>
        </p:spPr>
        <p:txBody>
          <a:bodyPr vert="horz" wrap="square" lIns="90270" tIns="45135" rIns="90270" bIns="45135"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5302" name="Rectangle 6">
            <a:extLst>
              <a:ext uri="{FF2B5EF4-FFF2-40B4-BE49-F238E27FC236}">
                <a16:creationId xmlns:a16="http://schemas.microsoft.com/office/drawing/2014/main" id="{84E4A4E2-20ED-87E3-D55D-773F04436C46}"/>
              </a:ext>
            </a:extLst>
          </p:cNvPr>
          <p:cNvSpPr>
            <a:spLocks noGrp="1" noChangeArrowheads="1"/>
          </p:cNvSpPr>
          <p:nvPr>
            <p:ph type="ftr" sz="quarter" idx="4"/>
          </p:nvPr>
        </p:nvSpPr>
        <p:spPr bwMode="auto">
          <a:xfrm>
            <a:off x="0" y="9276293"/>
            <a:ext cx="2889108" cy="457029"/>
          </a:xfrm>
          <a:prstGeom prst="rect">
            <a:avLst/>
          </a:prstGeom>
          <a:noFill/>
          <a:ln w="9525">
            <a:noFill/>
            <a:miter lim="800000"/>
            <a:headEnd/>
            <a:tailEnd/>
          </a:ln>
          <a:effectLst/>
        </p:spPr>
        <p:txBody>
          <a:bodyPr vert="horz" wrap="square" lIns="90270" tIns="45135" rIns="90270" bIns="45135" numCol="1" anchor="b" anchorCtr="0" compatLnSpc="1">
            <a:prstTxWarp prst="textNoShape">
              <a:avLst/>
            </a:prstTxWarp>
          </a:bodyPr>
          <a:lstStyle>
            <a:lvl1pPr>
              <a:defRPr sz="1200">
                <a:latin typeface="Times New Roman" pitchFamily="18" charset="0"/>
              </a:defRPr>
            </a:lvl1pPr>
          </a:lstStyle>
          <a:p>
            <a:pPr>
              <a:defRPr/>
            </a:pPr>
            <a:endParaRPr lang="en-GB"/>
          </a:p>
        </p:txBody>
      </p:sp>
      <p:sp>
        <p:nvSpPr>
          <p:cNvPr id="55303" name="Rectangle 7">
            <a:extLst>
              <a:ext uri="{FF2B5EF4-FFF2-40B4-BE49-F238E27FC236}">
                <a16:creationId xmlns:a16="http://schemas.microsoft.com/office/drawing/2014/main" id="{236BB3B0-E2C8-1E18-9FE3-1AA73ECBDC02}"/>
              </a:ext>
            </a:extLst>
          </p:cNvPr>
          <p:cNvSpPr>
            <a:spLocks noGrp="1" noChangeArrowheads="1"/>
          </p:cNvSpPr>
          <p:nvPr>
            <p:ph type="sldNum" sz="quarter" idx="5"/>
          </p:nvPr>
        </p:nvSpPr>
        <p:spPr bwMode="auto">
          <a:xfrm>
            <a:off x="3779981" y="9276293"/>
            <a:ext cx="2889107" cy="457029"/>
          </a:xfrm>
          <a:prstGeom prst="rect">
            <a:avLst/>
          </a:prstGeom>
          <a:noFill/>
          <a:ln w="9525">
            <a:noFill/>
            <a:miter lim="800000"/>
            <a:headEnd/>
            <a:tailEnd/>
          </a:ln>
          <a:effectLst/>
        </p:spPr>
        <p:txBody>
          <a:bodyPr vert="horz" wrap="square" lIns="90270" tIns="45135" rIns="90270" bIns="45135" numCol="1" anchor="b" anchorCtr="0" compatLnSpc="1">
            <a:prstTxWarp prst="textNoShape">
              <a:avLst/>
            </a:prstTxWarp>
          </a:bodyPr>
          <a:lstStyle>
            <a:lvl1pPr algn="r">
              <a:defRPr sz="1200">
                <a:latin typeface="Times New Roman" panose="02020603050405020304" pitchFamily="18" charset="0"/>
              </a:defRPr>
            </a:lvl1pPr>
          </a:lstStyle>
          <a:p>
            <a:fld id="{239020B4-C018-4594-BDDF-CFC87ACC7AA8}" type="slidenum">
              <a:rPr lang="en-GB" altLang="en-US"/>
              <a:pPr/>
              <a:t>‹#›</a:t>
            </a:fld>
            <a:endParaRPr lang="en-GB" alt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D428768B-F558-850C-91EC-DAD4B0560B4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82865BF3-82A8-4FF3-A006-39EAD9E07399}" type="datetime1">
              <a:rPr lang="en-GB" altLang="en-US" sz="1200" smtClean="0">
                <a:latin typeface="Times New Roman" panose="02020603050405020304" pitchFamily="18" charset="0"/>
              </a:rPr>
              <a:t>24/03/2025</a:t>
            </a:fld>
            <a:endParaRPr lang="en-GB" altLang="en-US" sz="1200">
              <a:latin typeface="Times New Roman" panose="02020603050405020304" pitchFamily="18" charset="0"/>
            </a:endParaRPr>
          </a:p>
        </p:txBody>
      </p:sp>
      <p:sp>
        <p:nvSpPr>
          <p:cNvPr id="5123" name="Rectangle 7">
            <a:extLst>
              <a:ext uri="{FF2B5EF4-FFF2-40B4-BE49-F238E27FC236}">
                <a16:creationId xmlns:a16="http://schemas.microsoft.com/office/drawing/2014/main" id="{C8E5884E-B0FC-9121-9F8B-F580A70EAA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994B049F-3235-4289-88F5-128A39393306}" type="slidenum">
              <a:rPr lang="en-GB" altLang="en-US" sz="1200">
                <a:latin typeface="Times New Roman" panose="02020603050405020304" pitchFamily="18" charset="0"/>
              </a:rPr>
              <a:pPr/>
              <a:t>1</a:t>
            </a:fld>
            <a:endParaRPr lang="en-GB" altLang="en-US" sz="1200">
              <a:latin typeface="Times New Roman" panose="02020603050405020304" pitchFamily="18" charset="0"/>
            </a:endParaRPr>
          </a:p>
        </p:txBody>
      </p:sp>
      <p:sp>
        <p:nvSpPr>
          <p:cNvPr id="5124" name="Rectangle 2">
            <a:extLst>
              <a:ext uri="{FF2B5EF4-FFF2-40B4-BE49-F238E27FC236}">
                <a16:creationId xmlns:a16="http://schemas.microsoft.com/office/drawing/2014/main" id="{6F8EB7EC-DD6A-4EC1-20E8-7DAFB78AB252}"/>
              </a:ext>
            </a:extLst>
          </p:cNvPr>
          <p:cNvSpPr>
            <a:spLocks noGrp="1" noRot="1" noChangeAspect="1" noChangeArrowheads="1" noTextEdit="1"/>
          </p:cNvSpPr>
          <p:nvPr>
            <p:ph type="sldImg"/>
          </p:nvPr>
        </p:nvSpPr>
        <p:spPr>
          <a:xfrm>
            <a:off x="896938" y="731838"/>
            <a:ext cx="4875212" cy="3657600"/>
          </a:xfrm>
          <a:ln/>
        </p:spPr>
      </p:sp>
      <p:sp>
        <p:nvSpPr>
          <p:cNvPr id="5125" name="Rectangle 3">
            <a:extLst>
              <a:ext uri="{FF2B5EF4-FFF2-40B4-BE49-F238E27FC236}">
                <a16:creationId xmlns:a16="http://schemas.microsoft.com/office/drawing/2014/main" id="{550E5B79-59D2-6F3E-FCF8-DFFC02D7487F}"/>
              </a:ext>
            </a:extLst>
          </p:cNvPr>
          <p:cNvSpPr>
            <a:spLocks noGrp="1" noChangeArrowheads="1"/>
          </p:cNvSpPr>
          <p:nvPr>
            <p:ph type="body" idx="1"/>
          </p:nvPr>
        </p:nvSpPr>
        <p:spPr>
          <a:xfrm>
            <a:off x="889316" y="4634248"/>
            <a:ext cx="4890457" cy="438779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92899A46-13AB-3064-B4B6-E2B6EBCC3A94}"/>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0B699506-A45B-3FC8-657C-059A7FAE448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E" altLang="en-US"/>
          </a:p>
        </p:txBody>
      </p:sp>
      <p:sp>
        <p:nvSpPr>
          <p:cNvPr id="12292" name="Date Placeholder 3">
            <a:extLst>
              <a:ext uri="{FF2B5EF4-FFF2-40B4-BE49-F238E27FC236}">
                <a16:creationId xmlns:a16="http://schemas.microsoft.com/office/drawing/2014/main" id="{B0AB2539-EB43-C4A7-E7F4-89AEE1043C6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29503" indent="-280578">
              <a:defRPr sz="1600">
                <a:solidFill>
                  <a:schemeClr val="tx1"/>
                </a:solidFill>
                <a:latin typeface="Arial" panose="020B0604020202020204" pitchFamily="34" charset="0"/>
              </a:defRPr>
            </a:lvl2pPr>
            <a:lvl3pPr marL="1122312" indent="-224462">
              <a:defRPr sz="1600">
                <a:solidFill>
                  <a:schemeClr val="tx1"/>
                </a:solidFill>
                <a:latin typeface="Arial" panose="020B0604020202020204" pitchFamily="34" charset="0"/>
              </a:defRPr>
            </a:lvl3pPr>
            <a:lvl4pPr marL="1571236" indent="-224462">
              <a:defRPr sz="1600">
                <a:solidFill>
                  <a:schemeClr val="tx1"/>
                </a:solidFill>
                <a:latin typeface="Arial" panose="020B0604020202020204" pitchFamily="34" charset="0"/>
              </a:defRPr>
            </a:lvl4pPr>
            <a:lvl5pPr marL="2020161" indent="-224462">
              <a:defRPr sz="1600">
                <a:solidFill>
                  <a:schemeClr val="tx1"/>
                </a:solidFill>
                <a:latin typeface="Arial" panose="020B0604020202020204" pitchFamily="34" charset="0"/>
              </a:defRPr>
            </a:lvl5pPr>
            <a:lvl6pPr marL="2469086" indent="-224462" eaLnBrk="0" fontAlgn="base" hangingPunct="0">
              <a:spcBef>
                <a:spcPct val="0"/>
              </a:spcBef>
              <a:spcAft>
                <a:spcPct val="0"/>
              </a:spcAft>
              <a:defRPr sz="1600">
                <a:solidFill>
                  <a:schemeClr val="tx1"/>
                </a:solidFill>
                <a:latin typeface="Arial" panose="020B0604020202020204" pitchFamily="34" charset="0"/>
              </a:defRPr>
            </a:lvl6pPr>
            <a:lvl7pPr marL="2918010" indent="-224462" eaLnBrk="0" fontAlgn="base" hangingPunct="0">
              <a:spcBef>
                <a:spcPct val="0"/>
              </a:spcBef>
              <a:spcAft>
                <a:spcPct val="0"/>
              </a:spcAft>
              <a:defRPr sz="1600">
                <a:solidFill>
                  <a:schemeClr val="tx1"/>
                </a:solidFill>
                <a:latin typeface="Arial" panose="020B0604020202020204" pitchFamily="34" charset="0"/>
              </a:defRPr>
            </a:lvl7pPr>
            <a:lvl8pPr marL="3366935" indent="-224462" eaLnBrk="0" fontAlgn="base" hangingPunct="0">
              <a:spcBef>
                <a:spcPct val="0"/>
              </a:spcBef>
              <a:spcAft>
                <a:spcPct val="0"/>
              </a:spcAft>
              <a:defRPr sz="1600">
                <a:solidFill>
                  <a:schemeClr val="tx1"/>
                </a:solidFill>
                <a:latin typeface="Arial" panose="020B0604020202020204" pitchFamily="34" charset="0"/>
              </a:defRPr>
            </a:lvl8pPr>
            <a:lvl9pPr marL="3815860" indent="-224462" eaLnBrk="0" fontAlgn="base" hangingPunct="0">
              <a:spcBef>
                <a:spcPct val="0"/>
              </a:spcBef>
              <a:spcAft>
                <a:spcPct val="0"/>
              </a:spcAft>
              <a:defRPr sz="1600">
                <a:solidFill>
                  <a:schemeClr val="tx1"/>
                </a:solidFill>
                <a:latin typeface="Arial" panose="020B0604020202020204" pitchFamily="34" charset="0"/>
              </a:defRPr>
            </a:lvl9pPr>
          </a:lstStyle>
          <a:p>
            <a:fld id="{70E5CD84-F1CB-4347-B814-14581861F4EF}" type="datetime1">
              <a:rPr lang="en-GB" altLang="en-US" sz="1200" smtClean="0">
                <a:latin typeface="Times New Roman" panose="02020603050405020304" pitchFamily="18" charset="0"/>
              </a:rPr>
              <a:t>24/03/2025</a:t>
            </a:fld>
            <a:endParaRPr lang="en-GB" altLang="en-US" sz="1200">
              <a:latin typeface="Times New Roman" panose="02020603050405020304" pitchFamily="18" charset="0"/>
            </a:endParaRPr>
          </a:p>
        </p:txBody>
      </p:sp>
      <p:sp>
        <p:nvSpPr>
          <p:cNvPr id="12293" name="Slide Number Placeholder 4">
            <a:extLst>
              <a:ext uri="{FF2B5EF4-FFF2-40B4-BE49-F238E27FC236}">
                <a16:creationId xmlns:a16="http://schemas.microsoft.com/office/drawing/2014/main" id="{E6903802-85DE-DD39-FB72-AC3DDB2EEB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29503" indent="-280578">
              <a:defRPr sz="1600">
                <a:solidFill>
                  <a:schemeClr val="tx1"/>
                </a:solidFill>
                <a:latin typeface="Arial" panose="020B0604020202020204" pitchFamily="34" charset="0"/>
              </a:defRPr>
            </a:lvl2pPr>
            <a:lvl3pPr marL="1122312" indent="-224462">
              <a:defRPr sz="1600">
                <a:solidFill>
                  <a:schemeClr val="tx1"/>
                </a:solidFill>
                <a:latin typeface="Arial" panose="020B0604020202020204" pitchFamily="34" charset="0"/>
              </a:defRPr>
            </a:lvl3pPr>
            <a:lvl4pPr marL="1571236" indent="-224462">
              <a:defRPr sz="1600">
                <a:solidFill>
                  <a:schemeClr val="tx1"/>
                </a:solidFill>
                <a:latin typeface="Arial" panose="020B0604020202020204" pitchFamily="34" charset="0"/>
              </a:defRPr>
            </a:lvl4pPr>
            <a:lvl5pPr marL="2020161" indent="-224462">
              <a:defRPr sz="1600">
                <a:solidFill>
                  <a:schemeClr val="tx1"/>
                </a:solidFill>
                <a:latin typeface="Arial" panose="020B0604020202020204" pitchFamily="34" charset="0"/>
              </a:defRPr>
            </a:lvl5pPr>
            <a:lvl6pPr marL="2469086" indent="-224462" eaLnBrk="0" fontAlgn="base" hangingPunct="0">
              <a:spcBef>
                <a:spcPct val="0"/>
              </a:spcBef>
              <a:spcAft>
                <a:spcPct val="0"/>
              </a:spcAft>
              <a:defRPr sz="1600">
                <a:solidFill>
                  <a:schemeClr val="tx1"/>
                </a:solidFill>
                <a:latin typeface="Arial" panose="020B0604020202020204" pitchFamily="34" charset="0"/>
              </a:defRPr>
            </a:lvl6pPr>
            <a:lvl7pPr marL="2918010" indent="-224462" eaLnBrk="0" fontAlgn="base" hangingPunct="0">
              <a:spcBef>
                <a:spcPct val="0"/>
              </a:spcBef>
              <a:spcAft>
                <a:spcPct val="0"/>
              </a:spcAft>
              <a:defRPr sz="1600">
                <a:solidFill>
                  <a:schemeClr val="tx1"/>
                </a:solidFill>
                <a:latin typeface="Arial" panose="020B0604020202020204" pitchFamily="34" charset="0"/>
              </a:defRPr>
            </a:lvl7pPr>
            <a:lvl8pPr marL="3366935" indent="-224462" eaLnBrk="0" fontAlgn="base" hangingPunct="0">
              <a:spcBef>
                <a:spcPct val="0"/>
              </a:spcBef>
              <a:spcAft>
                <a:spcPct val="0"/>
              </a:spcAft>
              <a:defRPr sz="1600">
                <a:solidFill>
                  <a:schemeClr val="tx1"/>
                </a:solidFill>
                <a:latin typeface="Arial" panose="020B0604020202020204" pitchFamily="34" charset="0"/>
              </a:defRPr>
            </a:lvl8pPr>
            <a:lvl9pPr marL="3815860" indent="-224462" eaLnBrk="0" fontAlgn="base" hangingPunct="0">
              <a:spcBef>
                <a:spcPct val="0"/>
              </a:spcBef>
              <a:spcAft>
                <a:spcPct val="0"/>
              </a:spcAft>
              <a:defRPr sz="1600">
                <a:solidFill>
                  <a:schemeClr val="tx1"/>
                </a:solidFill>
                <a:latin typeface="Arial" panose="020B0604020202020204" pitchFamily="34" charset="0"/>
              </a:defRPr>
            </a:lvl9pPr>
          </a:lstStyle>
          <a:p>
            <a:fld id="{E4D5A3E8-22CC-4E94-B4B6-F3D2E04C9932}" type="slidenum">
              <a:rPr lang="en-GB" altLang="en-US" sz="1200">
                <a:latin typeface="Times New Roman" panose="02020603050405020304" pitchFamily="18" charset="0"/>
              </a:rPr>
              <a:pPr/>
              <a:t>13</a:t>
            </a:fld>
            <a:endParaRPr lang="en-GB" altLang="en-US" sz="120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Date Placeholder 3"/>
          <p:cNvSpPr>
            <a:spLocks noGrp="1"/>
          </p:cNvSpPr>
          <p:nvPr>
            <p:ph type="dt" idx="1"/>
          </p:nvPr>
        </p:nvSpPr>
        <p:spPr/>
        <p:txBody>
          <a:bodyPr/>
          <a:lstStyle/>
          <a:p>
            <a:pPr>
              <a:defRPr/>
            </a:pPr>
            <a:fld id="{7A8CB58D-81BB-4830-ABE0-CA4AAC183706}" type="datetime1">
              <a:rPr lang="en-GB" smtClean="0"/>
              <a:t>24/03/2025</a:t>
            </a:fld>
            <a:endParaRPr lang="en-GB"/>
          </a:p>
        </p:txBody>
      </p:sp>
      <p:sp>
        <p:nvSpPr>
          <p:cNvPr id="5" name="Slide Number Placeholder 4"/>
          <p:cNvSpPr>
            <a:spLocks noGrp="1"/>
          </p:cNvSpPr>
          <p:nvPr>
            <p:ph type="sldNum" sz="quarter" idx="5"/>
          </p:nvPr>
        </p:nvSpPr>
        <p:spPr/>
        <p:txBody>
          <a:bodyPr/>
          <a:lstStyle/>
          <a:p>
            <a:fld id="{239020B4-C018-4594-BDDF-CFC87ACC7AA8}" type="slidenum">
              <a:rPr lang="en-GB" altLang="en-US" smtClean="0"/>
              <a:pPr/>
              <a:t>22</a:t>
            </a:fld>
            <a:endParaRPr lang="en-GB" altLang="en-US"/>
          </a:p>
        </p:txBody>
      </p:sp>
    </p:spTree>
    <p:extLst>
      <p:ext uri="{BB962C8B-B14F-4D97-AF65-F5344CB8AC3E}">
        <p14:creationId xmlns:p14="http://schemas.microsoft.com/office/powerpoint/2010/main" val="1365673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A5E44C57-6B34-5424-8133-84BEC1B049B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7FA52E66-54FE-4A12-B24C-AC987F4D073B}" type="datetime1">
              <a:rPr lang="en-GB" altLang="en-US" sz="1200" smtClean="0">
                <a:latin typeface="Times New Roman" panose="02020603050405020304" pitchFamily="18" charset="0"/>
              </a:rPr>
              <a:t>24/03/2025</a:t>
            </a:fld>
            <a:endParaRPr lang="en-GB" altLang="en-US" sz="1200">
              <a:latin typeface="Times New Roman" panose="02020603050405020304" pitchFamily="18" charset="0"/>
            </a:endParaRPr>
          </a:p>
        </p:txBody>
      </p:sp>
      <p:sp>
        <p:nvSpPr>
          <p:cNvPr id="21507" name="Rectangle 7">
            <a:extLst>
              <a:ext uri="{FF2B5EF4-FFF2-40B4-BE49-F238E27FC236}">
                <a16:creationId xmlns:a16="http://schemas.microsoft.com/office/drawing/2014/main" id="{369B2B27-C8BB-DE1E-8A3F-BC086C09DC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168CB069-38E5-48F5-ADCA-0F8944344C89}" type="slidenum">
              <a:rPr lang="en-GB" altLang="en-US" sz="1200">
                <a:latin typeface="Times New Roman" panose="02020603050405020304" pitchFamily="18" charset="0"/>
              </a:rPr>
              <a:pPr/>
              <a:t>24</a:t>
            </a:fld>
            <a:endParaRPr lang="en-GB" altLang="en-US" sz="1200">
              <a:latin typeface="Times New Roman" panose="02020603050405020304" pitchFamily="18" charset="0"/>
            </a:endParaRPr>
          </a:p>
        </p:txBody>
      </p:sp>
      <p:sp>
        <p:nvSpPr>
          <p:cNvPr id="21508" name="Rectangle 2">
            <a:extLst>
              <a:ext uri="{FF2B5EF4-FFF2-40B4-BE49-F238E27FC236}">
                <a16:creationId xmlns:a16="http://schemas.microsoft.com/office/drawing/2014/main" id="{B2E42E5C-232C-CD7E-7C30-4233A8AE1C77}"/>
              </a:ext>
            </a:extLst>
          </p:cNvPr>
          <p:cNvSpPr>
            <a:spLocks noGrp="1" noRot="1" noChangeAspect="1" noChangeArrowheads="1" noTextEdit="1"/>
          </p:cNvSpPr>
          <p:nvPr>
            <p:ph type="sldImg"/>
          </p:nvPr>
        </p:nvSpPr>
        <p:spPr>
          <a:ln/>
        </p:spPr>
      </p:sp>
      <p:sp>
        <p:nvSpPr>
          <p:cNvPr id="21509" name="Rectangle 3">
            <a:extLst>
              <a:ext uri="{FF2B5EF4-FFF2-40B4-BE49-F238E27FC236}">
                <a16:creationId xmlns:a16="http://schemas.microsoft.com/office/drawing/2014/main" id="{6B8DBA88-004C-FA95-682E-868A5611A9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ga-IE"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73FB9DC2-2F6C-2671-9652-A3520A041D3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6DA9FF31-9BE9-4CB5-B26C-C109B0541E18}" type="datetime1">
              <a:rPr lang="en-GB" altLang="en-US" sz="1200" smtClean="0">
                <a:latin typeface="Times New Roman" panose="02020603050405020304" pitchFamily="18" charset="0"/>
              </a:rPr>
              <a:t>24/03/2025</a:t>
            </a:fld>
            <a:endParaRPr lang="en-GB" altLang="en-US" sz="1200">
              <a:latin typeface="Times New Roman" panose="02020603050405020304" pitchFamily="18" charset="0"/>
            </a:endParaRPr>
          </a:p>
        </p:txBody>
      </p:sp>
      <p:sp>
        <p:nvSpPr>
          <p:cNvPr id="25603" name="Rectangle 7">
            <a:extLst>
              <a:ext uri="{FF2B5EF4-FFF2-40B4-BE49-F238E27FC236}">
                <a16:creationId xmlns:a16="http://schemas.microsoft.com/office/drawing/2014/main" id="{94E852BF-CFC4-CD8E-40A7-D9475E851A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8F9FFA71-8FB5-4579-91BA-B0156CF0C345}" type="slidenum">
              <a:rPr lang="en-GB" altLang="en-US" sz="1200">
                <a:latin typeface="Times New Roman" panose="02020603050405020304" pitchFamily="18" charset="0"/>
              </a:rPr>
              <a:pPr/>
              <a:t>27</a:t>
            </a:fld>
            <a:endParaRPr lang="en-GB" altLang="en-US" sz="1200">
              <a:latin typeface="Times New Roman" panose="02020603050405020304" pitchFamily="18" charset="0"/>
            </a:endParaRPr>
          </a:p>
        </p:txBody>
      </p:sp>
      <p:sp>
        <p:nvSpPr>
          <p:cNvPr id="25604" name="Rectangle 2">
            <a:extLst>
              <a:ext uri="{FF2B5EF4-FFF2-40B4-BE49-F238E27FC236}">
                <a16:creationId xmlns:a16="http://schemas.microsoft.com/office/drawing/2014/main" id="{934DB7A3-71FC-8335-5C6F-4F170BD815AD}"/>
              </a:ext>
            </a:extLst>
          </p:cNvPr>
          <p:cNvSpPr>
            <a:spLocks noGrp="1" noRot="1" noChangeAspect="1" noChangeArrowheads="1" noTextEdit="1"/>
          </p:cNvSpPr>
          <p:nvPr>
            <p:ph type="sldImg"/>
          </p:nvPr>
        </p:nvSpPr>
        <p:spPr>
          <a:ln/>
        </p:spPr>
      </p:sp>
      <p:sp>
        <p:nvSpPr>
          <p:cNvPr id="25605" name="Rectangle 3">
            <a:extLst>
              <a:ext uri="{FF2B5EF4-FFF2-40B4-BE49-F238E27FC236}">
                <a16:creationId xmlns:a16="http://schemas.microsoft.com/office/drawing/2014/main" id="{B8CDAF1A-3E63-93B6-B775-9E07857D2B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IE" altLang="en-US" sz="900" b="1"/>
              <a:t>History</a:t>
            </a:r>
            <a:r>
              <a:rPr lang="en-IE" altLang="en-US" sz="900"/>
              <a:t>. This year is the first time students will be examined in the new curriculum. The balance of the course has moved away from a predominant political emphasis, to encompass both social and cultural history. The identification of evidence and primary sources is central to studying history. Students can now secure up to 20% of the overall marks by pre-submitting a research paper on a selected topic, from a range set out by the State Examinations Commission. Essay writing is central to the programme. Students have to present three essays in their Higher Leaving Certificate paper, plus a documents question. Ordinary level students should benefit from the opportunity to prepare a research question under the revised curriculum.</a:t>
            </a:r>
            <a:endParaRPr lang="en-IE" altLang="en-US" sz="900" b="1"/>
          </a:p>
          <a:p>
            <a:pPr>
              <a:lnSpc>
                <a:spcPct val="80000"/>
              </a:lnSpc>
            </a:pPr>
            <a:r>
              <a:rPr lang="en-IE" altLang="en-US" sz="900" b="1"/>
              <a:t>Geography</a:t>
            </a:r>
            <a:r>
              <a:rPr lang="en-IE" altLang="en-US" sz="900"/>
              <a:t>. This subject studies the interrelationship between human activity and the physical environment. It is an extremely wide curriculum, with students having the opportunity to undertake a geographic investigation, which is allocated 20% of the overall marks in the final examination, and is pre-submitted by the end of April in the year of the students leaving certificate. For both Science and Pharmacy at TCD, geography is accepted as a science subject for entry requirements.</a:t>
            </a:r>
            <a:endParaRPr lang="en-IE" altLang="en-US" sz="900" b="1"/>
          </a:p>
          <a:p>
            <a:pPr>
              <a:lnSpc>
                <a:spcPct val="80000"/>
              </a:lnSpc>
            </a:pPr>
            <a:r>
              <a:rPr lang="en-IE" altLang="en-US" sz="900" b="1"/>
              <a:t>Continental Languages</a:t>
            </a:r>
            <a:r>
              <a:rPr lang="en-IE" altLang="en-US" sz="900"/>
              <a:t>. The three main elements of the study of modern languages are comprehension, oral and written presentation. Be mindful of the Aural and Oral requirements. There is a strong emphasis now is on the ability to comprehend and converse in the language studied, and this is reflected in the fact, that a third of the final marks awarded, are for Aural and Oral work. Studying a continental language today requires you to culturally immerse yourself in the spoken, written world of its users.</a:t>
            </a:r>
            <a:endParaRPr lang="en-IE" altLang="en-US" sz="900" b="1"/>
          </a:p>
          <a:p>
            <a:pPr>
              <a:lnSpc>
                <a:spcPct val="80000"/>
              </a:lnSpc>
            </a:pPr>
            <a:r>
              <a:rPr lang="en-IE" altLang="en-US" sz="900" b="1"/>
              <a:t>Applied Math’s</a:t>
            </a:r>
            <a:r>
              <a:rPr lang="en-IE" altLang="en-US" sz="900"/>
              <a:t>. A very suitable subject for the student taking higher-level Math’s and Physics.</a:t>
            </a:r>
            <a:endParaRPr lang="en-IE" altLang="en-US" sz="900" b="1"/>
          </a:p>
          <a:p>
            <a:pPr>
              <a:lnSpc>
                <a:spcPct val="80000"/>
              </a:lnSpc>
            </a:pPr>
            <a:r>
              <a:rPr lang="en-IE" altLang="en-US" sz="900" b="1"/>
              <a:t>Physics.</a:t>
            </a:r>
            <a:r>
              <a:rPr lang="en-IE" altLang="en-US" sz="900"/>
              <a:t>  Physics has a strong Maths element and requires the learning off of many formulae. It develops students understanding of many of the ordinary things that surround us such as heat, light, electricity and magnetism. Students must maintain a laboratory book, as there are twenty-seven mandatory experiments, of which four are offered on the leaving certificate paper, with three to be presented. </a:t>
            </a:r>
            <a:endParaRPr lang="en-IE" altLang="en-US" sz="900" b="1"/>
          </a:p>
          <a:p>
            <a:pPr>
              <a:lnSpc>
                <a:spcPct val="80000"/>
              </a:lnSpc>
            </a:pPr>
            <a:r>
              <a:rPr lang="en-IE" altLang="en-US" sz="900" b="1"/>
              <a:t>Chemistry</a:t>
            </a:r>
            <a:r>
              <a:rPr lang="en-IE" altLang="en-US" sz="900"/>
              <a:t>  Students taking Chemistry, have to learn off the chemical components of a series of prescribed experiments. They will be required to present the elements of four such experiments in their examination. Again, students studying chemistry, develop an understanding of key elements of the world we live in, such as water as well as everything we use wear or consume.</a:t>
            </a:r>
            <a:endParaRPr lang="en-IE" altLang="en-US" sz="900" b="1"/>
          </a:p>
          <a:p>
            <a:pPr>
              <a:lnSpc>
                <a:spcPct val="80000"/>
              </a:lnSpc>
            </a:pPr>
            <a:r>
              <a:rPr lang="en-IE" altLang="en-US" sz="900" b="1"/>
              <a:t>Biology</a:t>
            </a:r>
            <a:r>
              <a:rPr lang="en-IE" altLang="en-US" sz="900"/>
              <a:t>  Students studying Biology explore the world of all living things from micro-organisms to humans. As with the other science subjects, students undertake twenty-four mandatory experiments, the details of which they record in their laboratory book. It is often perceived as an easier subject than Physics and chemistry, but this is not so, as shown by the high failure rates at ordinary level. </a:t>
            </a:r>
            <a:endParaRPr lang="en-IE" altLang="en-US" sz="900" b="1"/>
          </a:p>
          <a:p>
            <a:pPr>
              <a:lnSpc>
                <a:spcPct val="80000"/>
              </a:lnSpc>
            </a:pPr>
            <a:r>
              <a:rPr lang="en-IE" altLang="en-US" sz="900" b="1"/>
              <a:t>Social &amp; Scientific.</a:t>
            </a:r>
            <a:r>
              <a:rPr lang="en-IE" altLang="en-US" sz="900"/>
              <a:t> A combination of Cooking, Home Economics some Biology and a bit of Business. A very interesting subject, but not the easy honours that some imagine. Twenty percent of the marks are awarded for a course work journal, done within normal class time, and pre-submitted in October of 6th year, prior to the written examination. The study of Food Science is a central part of this subject.  Students also have the option of studying one of Social Studies, Textiles or Home Design.</a:t>
            </a:r>
            <a:endParaRPr lang="en-IE" altLang="en-US" sz="900"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17193CD6-83F0-B684-96AF-8CB266A95B64}"/>
              </a:ext>
            </a:extLst>
          </p:cNvPr>
          <p:cNvSpPr>
            <a:spLocks noGrp="1" noRot="1" noChangeAspect="1" noTextEdit="1"/>
          </p:cNvSpPr>
          <p:nvPr>
            <p:ph type="sldImg"/>
          </p:nvPr>
        </p:nvSpPr>
        <p:spPr>
          <a:ln/>
        </p:spPr>
      </p:sp>
      <p:sp>
        <p:nvSpPr>
          <p:cNvPr id="35843" name="Notes Placeholder 2">
            <a:extLst>
              <a:ext uri="{FF2B5EF4-FFF2-40B4-BE49-F238E27FC236}">
                <a16:creationId xmlns:a16="http://schemas.microsoft.com/office/drawing/2014/main" id="{1FB46493-F403-BD03-AF87-2F0C9BAAB0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ltLang="en-US"/>
              <a:t>After April 1</a:t>
            </a:r>
            <a:r>
              <a:rPr lang="en-IE" altLang="en-US" baseline="30000"/>
              <a:t>st</a:t>
            </a:r>
            <a:r>
              <a:rPr lang="en-IE" altLang="en-US"/>
              <a:t> deadline there is no guarantee that students will get their selection of subjects.</a:t>
            </a:r>
            <a:endParaRPr lang="en-US" altLang="en-US"/>
          </a:p>
        </p:txBody>
      </p:sp>
      <p:sp>
        <p:nvSpPr>
          <p:cNvPr id="35844" name="Date Placeholder 3">
            <a:extLst>
              <a:ext uri="{FF2B5EF4-FFF2-40B4-BE49-F238E27FC236}">
                <a16:creationId xmlns:a16="http://schemas.microsoft.com/office/drawing/2014/main" id="{9E17ABDB-05CA-E427-5127-0D19488398C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7105E416-12C9-4C57-8721-183D2D7D1131}" type="datetime1">
              <a:rPr lang="en-GB" altLang="en-US" sz="1200" smtClean="0">
                <a:latin typeface="Times New Roman" panose="02020603050405020304" pitchFamily="18" charset="0"/>
              </a:rPr>
              <a:t>24/03/2025</a:t>
            </a:fld>
            <a:endParaRPr lang="en-GB" altLang="en-US" sz="1200">
              <a:latin typeface="Times New Roman" panose="02020603050405020304" pitchFamily="18" charset="0"/>
            </a:endParaRPr>
          </a:p>
        </p:txBody>
      </p:sp>
      <p:sp>
        <p:nvSpPr>
          <p:cNvPr id="35845" name="Slide Number Placeholder 4">
            <a:extLst>
              <a:ext uri="{FF2B5EF4-FFF2-40B4-BE49-F238E27FC236}">
                <a16:creationId xmlns:a16="http://schemas.microsoft.com/office/drawing/2014/main" id="{BCA20F76-C161-14A5-92DA-945B020ADB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32620" indent="-280578">
              <a:defRPr sz="1600">
                <a:solidFill>
                  <a:schemeClr val="tx1"/>
                </a:solidFill>
                <a:latin typeface="Arial" panose="020B0604020202020204" pitchFamily="34" charset="0"/>
              </a:defRPr>
            </a:lvl2pPr>
            <a:lvl3pPr marL="1126988" indent="-224462">
              <a:defRPr sz="1600">
                <a:solidFill>
                  <a:schemeClr val="tx1"/>
                </a:solidFill>
                <a:latin typeface="Arial" panose="020B0604020202020204" pitchFamily="34" charset="0"/>
              </a:defRPr>
            </a:lvl3pPr>
            <a:lvl4pPr marL="1579031" indent="-224462">
              <a:defRPr sz="1600">
                <a:solidFill>
                  <a:schemeClr val="tx1"/>
                </a:solidFill>
                <a:latin typeface="Arial" panose="020B0604020202020204" pitchFamily="34" charset="0"/>
              </a:defRPr>
            </a:lvl4pPr>
            <a:lvl5pPr marL="2029514" indent="-224462">
              <a:defRPr sz="1600">
                <a:solidFill>
                  <a:schemeClr val="tx1"/>
                </a:solidFill>
                <a:latin typeface="Arial" panose="020B0604020202020204" pitchFamily="34" charset="0"/>
              </a:defRPr>
            </a:lvl5pPr>
            <a:lvl6pPr marL="2478438" indent="-224462" eaLnBrk="0" fontAlgn="base" hangingPunct="0">
              <a:spcBef>
                <a:spcPct val="0"/>
              </a:spcBef>
              <a:spcAft>
                <a:spcPct val="0"/>
              </a:spcAft>
              <a:defRPr sz="1600">
                <a:solidFill>
                  <a:schemeClr val="tx1"/>
                </a:solidFill>
                <a:latin typeface="Arial" panose="020B0604020202020204" pitchFamily="34" charset="0"/>
              </a:defRPr>
            </a:lvl6pPr>
            <a:lvl7pPr marL="2927363" indent="-224462" eaLnBrk="0" fontAlgn="base" hangingPunct="0">
              <a:spcBef>
                <a:spcPct val="0"/>
              </a:spcBef>
              <a:spcAft>
                <a:spcPct val="0"/>
              </a:spcAft>
              <a:defRPr sz="1600">
                <a:solidFill>
                  <a:schemeClr val="tx1"/>
                </a:solidFill>
                <a:latin typeface="Arial" panose="020B0604020202020204" pitchFamily="34" charset="0"/>
              </a:defRPr>
            </a:lvl7pPr>
            <a:lvl8pPr marL="3376288" indent="-224462" eaLnBrk="0" fontAlgn="base" hangingPunct="0">
              <a:spcBef>
                <a:spcPct val="0"/>
              </a:spcBef>
              <a:spcAft>
                <a:spcPct val="0"/>
              </a:spcAft>
              <a:defRPr sz="1600">
                <a:solidFill>
                  <a:schemeClr val="tx1"/>
                </a:solidFill>
                <a:latin typeface="Arial" panose="020B0604020202020204" pitchFamily="34" charset="0"/>
              </a:defRPr>
            </a:lvl8pPr>
            <a:lvl9pPr marL="3825212" indent="-224462" eaLnBrk="0" fontAlgn="base" hangingPunct="0">
              <a:spcBef>
                <a:spcPct val="0"/>
              </a:spcBef>
              <a:spcAft>
                <a:spcPct val="0"/>
              </a:spcAft>
              <a:defRPr sz="1600">
                <a:solidFill>
                  <a:schemeClr val="tx1"/>
                </a:solidFill>
                <a:latin typeface="Arial" panose="020B0604020202020204" pitchFamily="34" charset="0"/>
              </a:defRPr>
            </a:lvl9pPr>
          </a:lstStyle>
          <a:p>
            <a:fld id="{D31560D9-E2CB-466C-8F5A-53C4C5A2AE21}" type="slidenum">
              <a:rPr lang="en-GB" altLang="en-US" sz="1200">
                <a:latin typeface="Times New Roman" panose="02020603050405020304" pitchFamily="18" charset="0"/>
              </a:rPr>
              <a:pPr/>
              <a:t>32</a:t>
            </a:fld>
            <a:endParaRPr lang="en-GB" altLang="en-US" sz="120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5">
            <a:extLst>
              <a:ext uri="{FF2B5EF4-FFF2-40B4-BE49-F238E27FC236}">
                <a16:creationId xmlns:a16="http://schemas.microsoft.com/office/drawing/2014/main" id="{CB1F73FB-5BDA-BC39-8CDE-95805C3DF4ED}"/>
              </a:ext>
            </a:extLst>
          </p:cNvPr>
          <p:cNvSpPr>
            <a:spLocks noGrp="1"/>
          </p:cNvSpPr>
          <p:nvPr>
            <p:ph type="sldNum" sz="quarter" idx="10"/>
          </p:nvPr>
        </p:nvSpPr>
        <p:spPr>
          <a:ln/>
        </p:spPr>
        <p:txBody>
          <a:bodyPr/>
          <a:lstStyle>
            <a:lvl1pPr>
              <a:defRPr/>
            </a:lvl1pPr>
          </a:lstStyle>
          <a:p>
            <a:fld id="{5DC105F6-A3CE-4445-912A-82FF7737BECF}" type="slidenum">
              <a:rPr lang="en-US" altLang="en-US"/>
              <a:pPr/>
              <a:t>‹#›</a:t>
            </a:fld>
            <a:endParaRPr lang="en-US" altLang="en-US"/>
          </a:p>
        </p:txBody>
      </p:sp>
      <p:sp>
        <p:nvSpPr>
          <p:cNvPr id="5" name="Footer Placeholder 4">
            <a:extLst>
              <a:ext uri="{FF2B5EF4-FFF2-40B4-BE49-F238E27FC236}">
                <a16:creationId xmlns:a16="http://schemas.microsoft.com/office/drawing/2014/main" id="{69FC31DA-68E1-6A4F-03EF-1EEDAC41B71E}"/>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6" name="Date Placeholder 3">
            <a:extLst>
              <a:ext uri="{FF2B5EF4-FFF2-40B4-BE49-F238E27FC236}">
                <a16:creationId xmlns:a16="http://schemas.microsoft.com/office/drawing/2014/main" id="{C9340F1C-2269-B681-A6BA-B3E682488236}"/>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267821326"/>
      </p:ext>
    </p:extLst>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latin typeface="Comic Sans MS" panose="030F0702030302020204" pitchFamily="66"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rgbClr val="0000FF"/>
                </a:solidFill>
                <a:latin typeface="Comic Sans MS" panose="030F0702030302020204" pitchFamily="66" charset="0"/>
              </a:defRPr>
            </a:lvl1pPr>
            <a:lvl2pPr>
              <a:defRPr>
                <a:solidFill>
                  <a:srgbClr val="0000FF"/>
                </a:solidFill>
                <a:latin typeface="Comic Sans MS" panose="030F0702030302020204" pitchFamily="66" charset="0"/>
              </a:defRPr>
            </a:lvl2pPr>
            <a:lvl3pPr>
              <a:defRPr>
                <a:solidFill>
                  <a:srgbClr val="0000FF"/>
                </a:solidFill>
                <a:latin typeface="Comic Sans MS" panose="030F0702030302020204" pitchFamily="66" charset="0"/>
              </a:defRPr>
            </a:lvl3pPr>
            <a:lvl4pPr>
              <a:defRPr>
                <a:solidFill>
                  <a:srgbClr val="0000FF"/>
                </a:solidFill>
                <a:latin typeface="Comic Sans MS" panose="030F0702030302020204" pitchFamily="66" charset="0"/>
              </a:defRPr>
            </a:lvl4pPr>
            <a:lvl5pPr>
              <a:defRPr>
                <a:solidFill>
                  <a:srgbClr val="0000FF"/>
                </a:solidFill>
                <a:latin typeface="Comic Sans MS" panose="030F0702030302020204" pitchFamily="66"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30DC54F4-D109-2341-4D4C-CF7CC1F4344C}"/>
              </a:ext>
            </a:extLst>
          </p:cNvPr>
          <p:cNvSpPr>
            <a:spLocks noGrp="1"/>
          </p:cNvSpPr>
          <p:nvPr>
            <p:ph type="sldNum" sz="quarter" idx="10"/>
          </p:nvPr>
        </p:nvSpPr>
        <p:spPr>
          <a:ln/>
        </p:spPr>
        <p:txBody>
          <a:bodyPr/>
          <a:lstStyle>
            <a:lvl1pPr>
              <a:defRPr/>
            </a:lvl1pPr>
          </a:lstStyle>
          <a:p>
            <a:fld id="{59A7C7C0-7472-4780-9139-1CECAABE1453}" type="slidenum">
              <a:rPr lang="en-US" altLang="en-US"/>
              <a:pPr/>
              <a:t>‹#›</a:t>
            </a:fld>
            <a:endParaRPr lang="en-US" altLang="en-US"/>
          </a:p>
        </p:txBody>
      </p:sp>
      <p:sp>
        <p:nvSpPr>
          <p:cNvPr id="5" name="Footer Placeholder 4">
            <a:extLst>
              <a:ext uri="{FF2B5EF4-FFF2-40B4-BE49-F238E27FC236}">
                <a16:creationId xmlns:a16="http://schemas.microsoft.com/office/drawing/2014/main" id="{C3CB78F1-8FA3-5F04-C29E-09E095B55F8C}"/>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6" name="Date Placeholder 3">
            <a:extLst>
              <a:ext uri="{FF2B5EF4-FFF2-40B4-BE49-F238E27FC236}">
                <a16:creationId xmlns:a16="http://schemas.microsoft.com/office/drawing/2014/main" id="{329C9EA5-6D76-AA86-4C57-0B112E0EAC39}"/>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4243872288"/>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49D638F3-18F7-043E-B880-F1F69F5E850A}"/>
              </a:ext>
            </a:extLst>
          </p:cNvPr>
          <p:cNvSpPr>
            <a:spLocks noGrp="1"/>
          </p:cNvSpPr>
          <p:nvPr>
            <p:ph type="sldNum" sz="quarter" idx="10"/>
          </p:nvPr>
        </p:nvSpPr>
        <p:spPr>
          <a:ln/>
        </p:spPr>
        <p:txBody>
          <a:bodyPr/>
          <a:lstStyle>
            <a:lvl1pPr>
              <a:defRPr/>
            </a:lvl1pPr>
          </a:lstStyle>
          <a:p>
            <a:fld id="{B83D26F4-83D7-4B44-B314-E4B89283A923}" type="slidenum">
              <a:rPr lang="en-US" altLang="en-US"/>
              <a:pPr/>
              <a:t>‹#›</a:t>
            </a:fld>
            <a:endParaRPr lang="en-US" altLang="en-US"/>
          </a:p>
        </p:txBody>
      </p:sp>
      <p:sp>
        <p:nvSpPr>
          <p:cNvPr id="5" name="Footer Placeholder 4">
            <a:extLst>
              <a:ext uri="{FF2B5EF4-FFF2-40B4-BE49-F238E27FC236}">
                <a16:creationId xmlns:a16="http://schemas.microsoft.com/office/drawing/2014/main" id="{4396D489-FD26-5995-657C-4412C75CA7F6}"/>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6" name="Date Placeholder 3">
            <a:extLst>
              <a:ext uri="{FF2B5EF4-FFF2-40B4-BE49-F238E27FC236}">
                <a16:creationId xmlns:a16="http://schemas.microsoft.com/office/drawing/2014/main" id="{F27087D1-5939-E6D2-65C5-8170D642A69D}"/>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24011961"/>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6038458-D19E-B829-A53E-61999BA2B7B6}"/>
              </a:ext>
            </a:extLst>
          </p:cNvPr>
          <p:cNvSpPr>
            <a:spLocks noGrp="1"/>
          </p:cNvSpPr>
          <p:nvPr>
            <p:ph type="sldNum" sz="quarter" idx="10"/>
          </p:nvPr>
        </p:nvSpPr>
        <p:spPr>
          <a:ln/>
        </p:spPr>
        <p:txBody>
          <a:bodyPr/>
          <a:lstStyle>
            <a:lvl1pPr>
              <a:defRPr/>
            </a:lvl1pPr>
          </a:lstStyle>
          <a:p>
            <a:fld id="{E850FE85-A861-4BA7-B54F-8D92A1DF36A8}" type="slidenum">
              <a:rPr lang="en-US" altLang="en-US"/>
              <a:pPr/>
              <a:t>‹#›</a:t>
            </a:fld>
            <a:endParaRPr lang="en-US" altLang="en-US"/>
          </a:p>
        </p:txBody>
      </p:sp>
      <p:sp>
        <p:nvSpPr>
          <p:cNvPr id="6" name="Footer Placeholder 4">
            <a:extLst>
              <a:ext uri="{FF2B5EF4-FFF2-40B4-BE49-F238E27FC236}">
                <a16:creationId xmlns:a16="http://schemas.microsoft.com/office/drawing/2014/main" id="{BA7467F4-C9AA-DB24-ED87-EA0BC4F5D87C}"/>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7" name="Date Placeholder 3">
            <a:extLst>
              <a:ext uri="{FF2B5EF4-FFF2-40B4-BE49-F238E27FC236}">
                <a16:creationId xmlns:a16="http://schemas.microsoft.com/office/drawing/2014/main" id="{C489A9E6-A325-780B-0286-D327682C96C1}"/>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952133233"/>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F1FD1B02-6700-BF55-9E3C-806605D00B6A}"/>
              </a:ext>
            </a:extLst>
          </p:cNvPr>
          <p:cNvSpPr>
            <a:spLocks noGrp="1"/>
          </p:cNvSpPr>
          <p:nvPr>
            <p:ph type="sldNum" sz="quarter" idx="10"/>
          </p:nvPr>
        </p:nvSpPr>
        <p:spPr>
          <a:ln/>
        </p:spPr>
        <p:txBody>
          <a:bodyPr/>
          <a:lstStyle>
            <a:lvl1pPr>
              <a:defRPr/>
            </a:lvl1pPr>
          </a:lstStyle>
          <a:p>
            <a:fld id="{6C3983C8-5724-492B-BE83-84ACD9E661C7}" type="slidenum">
              <a:rPr lang="en-US" altLang="en-US"/>
              <a:pPr/>
              <a:t>‹#›</a:t>
            </a:fld>
            <a:endParaRPr lang="en-US" altLang="en-US"/>
          </a:p>
        </p:txBody>
      </p:sp>
      <p:sp>
        <p:nvSpPr>
          <p:cNvPr id="8" name="Footer Placeholder 4">
            <a:extLst>
              <a:ext uri="{FF2B5EF4-FFF2-40B4-BE49-F238E27FC236}">
                <a16:creationId xmlns:a16="http://schemas.microsoft.com/office/drawing/2014/main" id="{1B197988-B8B4-B615-89B5-EB286CE70753}"/>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9" name="Date Placeholder 3">
            <a:extLst>
              <a:ext uri="{FF2B5EF4-FFF2-40B4-BE49-F238E27FC236}">
                <a16:creationId xmlns:a16="http://schemas.microsoft.com/office/drawing/2014/main" id="{F506266B-AD3F-9B19-45D6-CCDA909C251B}"/>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321077616"/>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F64BA208-C66F-2E8C-A7A1-77BBC6B29301}"/>
              </a:ext>
            </a:extLst>
          </p:cNvPr>
          <p:cNvSpPr>
            <a:spLocks noGrp="1"/>
          </p:cNvSpPr>
          <p:nvPr>
            <p:ph type="sldNum" sz="quarter" idx="10"/>
          </p:nvPr>
        </p:nvSpPr>
        <p:spPr>
          <a:ln/>
        </p:spPr>
        <p:txBody>
          <a:bodyPr/>
          <a:lstStyle>
            <a:lvl1pPr>
              <a:defRPr/>
            </a:lvl1pPr>
          </a:lstStyle>
          <a:p>
            <a:fld id="{B8E4EB40-995F-4A1D-8305-A2E898452495}" type="slidenum">
              <a:rPr lang="en-US" altLang="en-US"/>
              <a:pPr/>
              <a:t>‹#›</a:t>
            </a:fld>
            <a:endParaRPr lang="en-US" altLang="en-US"/>
          </a:p>
        </p:txBody>
      </p:sp>
      <p:sp>
        <p:nvSpPr>
          <p:cNvPr id="4" name="Footer Placeholder 4">
            <a:extLst>
              <a:ext uri="{FF2B5EF4-FFF2-40B4-BE49-F238E27FC236}">
                <a16:creationId xmlns:a16="http://schemas.microsoft.com/office/drawing/2014/main" id="{86606D03-0A57-E85B-D478-F64B1106E59C}"/>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5" name="Date Placeholder 3">
            <a:extLst>
              <a:ext uri="{FF2B5EF4-FFF2-40B4-BE49-F238E27FC236}">
                <a16:creationId xmlns:a16="http://schemas.microsoft.com/office/drawing/2014/main" id="{6C0038A3-07A2-442B-D323-94C0C0FEBF75}"/>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873615783"/>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7314B5C-3BE3-083F-BFA8-A1ABD4DD2F72}"/>
              </a:ext>
            </a:extLst>
          </p:cNvPr>
          <p:cNvSpPr>
            <a:spLocks noGrp="1"/>
          </p:cNvSpPr>
          <p:nvPr>
            <p:ph type="sldNum" sz="quarter" idx="10"/>
          </p:nvPr>
        </p:nvSpPr>
        <p:spPr>
          <a:ln/>
        </p:spPr>
        <p:txBody>
          <a:bodyPr/>
          <a:lstStyle>
            <a:lvl1pPr>
              <a:defRPr/>
            </a:lvl1pPr>
          </a:lstStyle>
          <a:p>
            <a:fld id="{C554CB56-F9D3-42A9-892D-8E14114D1338}" type="slidenum">
              <a:rPr lang="en-US" altLang="en-US"/>
              <a:pPr/>
              <a:t>‹#›</a:t>
            </a:fld>
            <a:endParaRPr lang="en-US" altLang="en-US"/>
          </a:p>
        </p:txBody>
      </p:sp>
      <p:sp>
        <p:nvSpPr>
          <p:cNvPr id="3" name="Footer Placeholder 4">
            <a:extLst>
              <a:ext uri="{FF2B5EF4-FFF2-40B4-BE49-F238E27FC236}">
                <a16:creationId xmlns:a16="http://schemas.microsoft.com/office/drawing/2014/main" id="{E00F10C1-C7E8-A9D9-7E58-5DACD656D646}"/>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4" name="Date Placeholder 3">
            <a:extLst>
              <a:ext uri="{FF2B5EF4-FFF2-40B4-BE49-F238E27FC236}">
                <a16:creationId xmlns:a16="http://schemas.microsoft.com/office/drawing/2014/main" id="{5CF0C411-9451-0619-6B9F-8BA74FCB5DF0}"/>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2182511473"/>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FD0ABB23-3E62-F38C-C4F2-8DD2A35F2460}"/>
              </a:ext>
            </a:extLst>
          </p:cNvPr>
          <p:cNvSpPr>
            <a:spLocks noGrp="1"/>
          </p:cNvSpPr>
          <p:nvPr>
            <p:ph type="sldNum" sz="quarter" idx="14"/>
          </p:nvPr>
        </p:nvSpPr>
        <p:spPr>
          <a:ln/>
        </p:spPr>
        <p:txBody>
          <a:bodyPr/>
          <a:lstStyle>
            <a:lvl1pPr>
              <a:defRPr/>
            </a:lvl1pPr>
          </a:lstStyle>
          <a:p>
            <a:fld id="{AFA0EF7B-ACCB-4474-A50A-83CA85F3BF9F}" type="slidenum">
              <a:rPr lang="en-US" altLang="en-US"/>
              <a:pPr/>
              <a:t>‹#›</a:t>
            </a:fld>
            <a:endParaRPr lang="en-US" altLang="en-US"/>
          </a:p>
        </p:txBody>
      </p:sp>
      <p:sp>
        <p:nvSpPr>
          <p:cNvPr id="5" name="Footer Placeholder 4">
            <a:extLst>
              <a:ext uri="{FF2B5EF4-FFF2-40B4-BE49-F238E27FC236}">
                <a16:creationId xmlns:a16="http://schemas.microsoft.com/office/drawing/2014/main" id="{B5C051C8-95EB-95BC-550F-F316679DD0D0}"/>
              </a:ext>
            </a:extLst>
          </p:cNvPr>
          <p:cNvSpPr>
            <a:spLocks noGrp="1"/>
          </p:cNvSpPr>
          <p:nvPr>
            <p:ph type="ftr" sz="quarter" idx="15"/>
          </p:nvPr>
        </p:nvSpPr>
        <p:spPr/>
        <p:txBody>
          <a:bodyPr/>
          <a:lstStyle>
            <a:lvl1pPr>
              <a:defRPr/>
            </a:lvl1pPr>
          </a:lstStyle>
          <a:p>
            <a:pPr>
              <a:defRPr/>
            </a:pPr>
            <a:r>
              <a:rPr lang="en-US"/>
              <a:t>Crescent College Comprehensive, Guidance Department</a:t>
            </a:r>
          </a:p>
        </p:txBody>
      </p:sp>
      <p:sp>
        <p:nvSpPr>
          <p:cNvPr id="6" name="Date Placeholder 3">
            <a:extLst>
              <a:ext uri="{FF2B5EF4-FFF2-40B4-BE49-F238E27FC236}">
                <a16:creationId xmlns:a16="http://schemas.microsoft.com/office/drawing/2014/main" id="{EBB47A35-3187-324F-975F-480B9CDC961C}"/>
              </a:ext>
            </a:extLst>
          </p:cNvPr>
          <p:cNvSpPr>
            <a:spLocks noGrp="1"/>
          </p:cNvSpPr>
          <p:nvPr>
            <p:ph type="dt" sz="half" idx="16"/>
          </p:nvPr>
        </p:nvSpPr>
        <p:spPr/>
        <p:txBody>
          <a:bodyPr/>
          <a:lstStyle>
            <a:lvl1pPr>
              <a:defRPr/>
            </a:lvl1pPr>
          </a:lstStyle>
          <a:p>
            <a:pPr>
              <a:defRPr/>
            </a:pPr>
            <a:endParaRPr lang="en-US"/>
          </a:p>
        </p:txBody>
      </p:sp>
    </p:spTree>
    <p:extLst>
      <p:ext uri="{BB962C8B-B14F-4D97-AF65-F5344CB8AC3E}">
        <p14:creationId xmlns:p14="http://schemas.microsoft.com/office/powerpoint/2010/main" val="1395000293"/>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DA899904-5A5C-7B06-3C1B-33985528396E}"/>
              </a:ext>
            </a:extLst>
          </p:cNvPr>
          <p:cNvSpPr>
            <a:spLocks noGrp="1"/>
          </p:cNvSpPr>
          <p:nvPr>
            <p:ph type="sldNum" sz="quarter" idx="10"/>
          </p:nvPr>
        </p:nvSpPr>
        <p:spPr>
          <a:ln/>
        </p:spPr>
        <p:txBody>
          <a:bodyPr/>
          <a:lstStyle>
            <a:lvl1pPr>
              <a:defRPr/>
            </a:lvl1pPr>
          </a:lstStyle>
          <a:p>
            <a:fld id="{333AE53C-3D7D-41D3-80BF-22DEC63D53AC}" type="slidenum">
              <a:rPr lang="en-US" altLang="en-US"/>
              <a:pPr/>
              <a:t>‹#›</a:t>
            </a:fld>
            <a:endParaRPr lang="en-US" altLang="en-US"/>
          </a:p>
        </p:txBody>
      </p:sp>
      <p:sp>
        <p:nvSpPr>
          <p:cNvPr id="6" name="Footer Placeholder 4">
            <a:extLst>
              <a:ext uri="{FF2B5EF4-FFF2-40B4-BE49-F238E27FC236}">
                <a16:creationId xmlns:a16="http://schemas.microsoft.com/office/drawing/2014/main" id="{2BF1D085-BC1E-92C0-675C-34272119849D}"/>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7" name="Date Placeholder 3">
            <a:extLst>
              <a:ext uri="{FF2B5EF4-FFF2-40B4-BE49-F238E27FC236}">
                <a16:creationId xmlns:a16="http://schemas.microsoft.com/office/drawing/2014/main" id="{B98F1EE4-B3E0-1914-90E0-04CDD7EE016D}"/>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749038532"/>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D8528F0-CD47-A899-C31E-E2228CAFB1AB}"/>
              </a:ext>
            </a:extLst>
          </p:cNvPr>
          <p:cNvSpPr>
            <a:spLocks noGrp="1"/>
          </p:cNvSpPr>
          <p:nvPr>
            <p:ph type="sldNum" sz="quarter" idx="10"/>
          </p:nvPr>
        </p:nvSpPr>
        <p:spPr>
          <a:ln/>
        </p:spPr>
        <p:txBody>
          <a:bodyPr/>
          <a:lstStyle>
            <a:lvl1pPr>
              <a:defRPr/>
            </a:lvl1pPr>
          </a:lstStyle>
          <a:p>
            <a:fld id="{CDC8962D-8C1F-4EC0-B80E-566C53B4012B}" type="slidenum">
              <a:rPr lang="en-US" altLang="en-US"/>
              <a:pPr/>
              <a:t>‹#›</a:t>
            </a:fld>
            <a:endParaRPr lang="en-US" altLang="en-US"/>
          </a:p>
        </p:txBody>
      </p:sp>
      <p:sp>
        <p:nvSpPr>
          <p:cNvPr id="5" name="Footer Placeholder 4">
            <a:extLst>
              <a:ext uri="{FF2B5EF4-FFF2-40B4-BE49-F238E27FC236}">
                <a16:creationId xmlns:a16="http://schemas.microsoft.com/office/drawing/2014/main" id="{CBB4CAAE-7F52-F84D-D779-CF8C32B0BD37}"/>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6" name="Date Placeholder 3">
            <a:extLst>
              <a:ext uri="{FF2B5EF4-FFF2-40B4-BE49-F238E27FC236}">
                <a16:creationId xmlns:a16="http://schemas.microsoft.com/office/drawing/2014/main" id="{4FD460B8-CAEE-4EDE-6C1A-5007B7405B14}"/>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2967591813"/>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64D9F7B8-F8A7-762A-1F47-EE8C3D2A9CF4}"/>
              </a:ext>
            </a:extLst>
          </p:cNvPr>
          <p:cNvSpPr>
            <a:spLocks noGrp="1"/>
          </p:cNvSpPr>
          <p:nvPr>
            <p:ph type="sldNum" sz="quarter" idx="10"/>
          </p:nvPr>
        </p:nvSpPr>
        <p:spPr>
          <a:ln/>
        </p:spPr>
        <p:txBody>
          <a:bodyPr/>
          <a:lstStyle>
            <a:lvl1pPr>
              <a:defRPr/>
            </a:lvl1pPr>
          </a:lstStyle>
          <a:p>
            <a:fld id="{CC0C425D-3E1A-4C6F-A4E9-19F581F6A9D9}" type="slidenum">
              <a:rPr lang="en-US" altLang="en-US"/>
              <a:pPr/>
              <a:t>‹#›</a:t>
            </a:fld>
            <a:endParaRPr lang="en-US" altLang="en-US"/>
          </a:p>
        </p:txBody>
      </p:sp>
      <p:sp>
        <p:nvSpPr>
          <p:cNvPr id="5" name="Footer Placeholder 4">
            <a:extLst>
              <a:ext uri="{FF2B5EF4-FFF2-40B4-BE49-F238E27FC236}">
                <a16:creationId xmlns:a16="http://schemas.microsoft.com/office/drawing/2014/main" id="{CD575273-7073-26F7-C7AF-BCD6AF57C7A5}"/>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6" name="Date Placeholder 3">
            <a:extLst>
              <a:ext uri="{FF2B5EF4-FFF2-40B4-BE49-F238E27FC236}">
                <a16:creationId xmlns:a16="http://schemas.microsoft.com/office/drawing/2014/main" id="{268F3FBF-3CC5-6FF9-95DE-46FAA5481544}"/>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4114601424"/>
      </p:ext>
    </p:extLst>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a:t>Click to edit Master title style</a:t>
            </a:r>
          </a:p>
        </p:txBody>
      </p:sp>
      <p:sp>
        <p:nvSpPr>
          <p:cNvPr id="3" name="Table Placeholder 2"/>
          <p:cNvSpPr>
            <a:spLocks noGrp="1"/>
          </p:cNvSpPr>
          <p:nvPr>
            <p:ph type="tbl" idx="1"/>
          </p:nvPr>
        </p:nvSpPr>
        <p:spPr>
          <a:xfrm>
            <a:off x="949325" y="1981200"/>
            <a:ext cx="7661275" cy="4114800"/>
          </a:xfrm>
        </p:spPr>
        <p:txBody>
          <a:bodyPr rtlCol="0">
            <a:normAutofit/>
          </a:bodyPr>
          <a:lstStyle/>
          <a:p>
            <a:pPr lvl="0"/>
            <a:endParaRPr lang="en-US" noProof="0"/>
          </a:p>
        </p:txBody>
      </p:sp>
      <p:sp>
        <p:nvSpPr>
          <p:cNvPr id="4" name="Slide Number Placeholder 5">
            <a:extLst>
              <a:ext uri="{FF2B5EF4-FFF2-40B4-BE49-F238E27FC236}">
                <a16:creationId xmlns:a16="http://schemas.microsoft.com/office/drawing/2014/main" id="{145B0BC0-E2AF-6982-AE92-368AA9477989}"/>
              </a:ext>
            </a:extLst>
          </p:cNvPr>
          <p:cNvSpPr>
            <a:spLocks noGrp="1"/>
          </p:cNvSpPr>
          <p:nvPr>
            <p:ph type="sldNum" sz="quarter" idx="10"/>
          </p:nvPr>
        </p:nvSpPr>
        <p:spPr>
          <a:ln/>
        </p:spPr>
        <p:txBody>
          <a:bodyPr/>
          <a:lstStyle>
            <a:lvl1pPr>
              <a:defRPr/>
            </a:lvl1pPr>
          </a:lstStyle>
          <a:p>
            <a:fld id="{DF5F3C6B-E30A-48D8-8776-700D80A2C82F}" type="slidenum">
              <a:rPr lang="en-US" altLang="en-US"/>
              <a:pPr/>
              <a:t>‹#›</a:t>
            </a:fld>
            <a:endParaRPr lang="en-US" altLang="en-US"/>
          </a:p>
        </p:txBody>
      </p:sp>
      <p:sp>
        <p:nvSpPr>
          <p:cNvPr id="5" name="Footer Placeholder 4">
            <a:extLst>
              <a:ext uri="{FF2B5EF4-FFF2-40B4-BE49-F238E27FC236}">
                <a16:creationId xmlns:a16="http://schemas.microsoft.com/office/drawing/2014/main" id="{5B2C60C3-0AB6-4FC3-7F7F-90A8D025DD42}"/>
              </a:ext>
            </a:extLst>
          </p:cNvPr>
          <p:cNvSpPr>
            <a:spLocks noGrp="1"/>
          </p:cNvSpPr>
          <p:nvPr>
            <p:ph type="ftr" sz="quarter" idx="11"/>
          </p:nvPr>
        </p:nvSpPr>
        <p:spPr/>
        <p:txBody>
          <a:bodyPr/>
          <a:lstStyle>
            <a:lvl1pPr>
              <a:defRPr/>
            </a:lvl1pPr>
          </a:lstStyle>
          <a:p>
            <a:pPr>
              <a:defRPr/>
            </a:pPr>
            <a:r>
              <a:rPr lang="en-US"/>
              <a:t>Crescent College Comprehensive, Guidance Department</a:t>
            </a:r>
          </a:p>
        </p:txBody>
      </p:sp>
      <p:sp>
        <p:nvSpPr>
          <p:cNvPr id="6" name="Date Placeholder 3">
            <a:extLst>
              <a:ext uri="{FF2B5EF4-FFF2-40B4-BE49-F238E27FC236}">
                <a16:creationId xmlns:a16="http://schemas.microsoft.com/office/drawing/2014/main" id="{1AE2B4A3-EDED-1DE1-8336-8E0128478B6A}"/>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976872391"/>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4B9B9-D958-1B06-DF42-B719352C0D3D}"/>
              </a:ext>
            </a:extLst>
          </p:cNvPr>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p>
        </p:txBody>
      </p:sp>
      <p:sp>
        <p:nvSpPr>
          <p:cNvPr id="1027" name="Text Placeholder 2">
            <a:extLst>
              <a:ext uri="{FF2B5EF4-FFF2-40B4-BE49-F238E27FC236}">
                <a16:creationId xmlns:a16="http://schemas.microsoft.com/office/drawing/2014/main" id="{FEA63790-C050-5267-95EB-63D46A16C222}"/>
              </a:ext>
            </a:extLst>
          </p:cNvPr>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B199173C-CB92-8D22-4DB4-B32FC3BE4A5F}"/>
              </a:ext>
            </a:extLst>
          </p:cNvPr>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EB1DEA88-A462-F7D2-DE7D-D1529FD2284C}"/>
              </a:ext>
            </a:extLst>
          </p:cNvPr>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a:extLst>
              <a:ext uri="{FF2B5EF4-FFF2-40B4-BE49-F238E27FC236}">
                <a16:creationId xmlns:a16="http://schemas.microsoft.com/office/drawing/2014/main" id="{EF06BBC3-263E-A7C5-0D46-280503A7311E}"/>
              </a:ext>
            </a:extLst>
          </p:cNvPr>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a:defRPr sz="1800">
                <a:solidFill>
                  <a:srgbClr val="FFFFFF"/>
                </a:solidFill>
              </a:defRPr>
            </a:lvl1pPr>
          </a:lstStyle>
          <a:p>
            <a:fld id="{A1A8D6CE-B5C4-463C-B2B7-5319E1ACD1E5}" type="slidenum">
              <a:rPr lang="en-US" altLang="en-US"/>
              <a:pPr/>
              <a:t>‹#›</a:t>
            </a:fld>
            <a:endParaRPr lang="en-US" altLang="en-US"/>
          </a:p>
        </p:txBody>
      </p:sp>
      <p:sp>
        <p:nvSpPr>
          <p:cNvPr id="5" name="Footer Placeholder 4">
            <a:extLst>
              <a:ext uri="{FF2B5EF4-FFF2-40B4-BE49-F238E27FC236}">
                <a16:creationId xmlns:a16="http://schemas.microsoft.com/office/drawing/2014/main" id="{49F0AAF8-FD80-9FE9-ECE9-94665E240AFF}"/>
              </a:ext>
            </a:extLst>
          </p:cNvPr>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a:defRPr sz="1200">
                <a:solidFill>
                  <a:schemeClr val="bg2"/>
                </a:solidFill>
                <a:latin typeface="Arial" charset="0"/>
              </a:defRPr>
            </a:lvl1pPr>
          </a:lstStyle>
          <a:p>
            <a:pPr>
              <a:defRPr/>
            </a:pPr>
            <a:r>
              <a:rPr lang="en-US"/>
              <a:t>Crescent College Comprehensive, Guidance Department</a:t>
            </a:r>
          </a:p>
        </p:txBody>
      </p:sp>
      <p:sp>
        <p:nvSpPr>
          <p:cNvPr id="4" name="Date Placeholder 3">
            <a:extLst>
              <a:ext uri="{FF2B5EF4-FFF2-40B4-BE49-F238E27FC236}">
                <a16:creationId xmlns:a16="http://schemas.microsoft.com/office/drawing/2014/main" id="{9769CA48-119B-C4FD-A73D-7A303A2FB9E9}"/>
              </a:ext>
            </a:extLst>
          </p:cNvPr>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a:defRPr sz="1200">
                <a:solidFill>
                  <a:schemeClr val="bg2"/>
                </a:solidFill>
                <a:latin typeface="Arial"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 id="2147484193" r:id="rId12"/>
  </p:sldLayoutIdLst>
  <p:transition>
    <p:zoom/>
  </p:transition>
  <p:hf hdr="0" dt="0"/>
  <p:txStyles>
    <p:titleStyle>
      <a:lvl1pPr algn="l" rtl="0" eaLnBrk="0" fontAlgn="base" hangingPunct="0">
        <a:spcBef>
          <a:spcPct val="0"/>
        </a:spcBef>
        <a:spcAft>
          <a:spcPct val="0"/>
        </a:spcAft>
        <a:defRPr sz="4600" kern="1200" spc="-100">
          <a:solidFill>
            <a:schemeClr val="tx2"/>
          </a:solidFill>
          <a:latin typeface="Comic Sans MS" panose="030F0702030302020204" pitchFamily="66" charset="0"/>
          <a:ea typeface="+mj-ea"/>
          <a:cs typeface="+mj-cs"/>
        </a:defRPr>
      </a:lvl1pPr>
      <a:lvl2pPr algn="l" rtl="0" eaLnBrk="0" fontAlgn="base" hangingPunct="0">
        <a:spcBef>
          <a:spcPct val="0"/>
        </a:spcBef>
        <a:spcAft>
          <a:spcPct val="0"/>
        </a:spcAft>
        <a:defRPr sz="4600">
          <a:solidFill>
            <a:schemeClr val="tx2"/>
          </a:solidFill>
          <a:latin typeface="Comic Sans MS" panose="030F0702030302020204" pitchFamily="66" charset="0"/>
        </a:defRPr>
      </a:lvl2pPr>
      <a:lvl3pPr algn="l" rtl="0" eaLnBrk="0" fontAlgn="base" hangingPunct="0">
        <a:spcBef>
          <a:spcPct val="0"/>
        </a:spcBef>
        <a:spcAft>
          <a:spcPct val="0"/>
        </a:spcAft>
        <a:defRPr sz="4600">
          <a:solidFill>
            <a:schemeClr val="tx2"/>
          </a:solidFill>
          <a:latin typeface="Comic Sans MS" panose="030F0702030302020204" pitchFamily="66" charset="0"/>
        </a:defRPr>
      </a:lvl3pPr>
      <a:lvl4pPr algn="l" rtl="0" eaLnBrk="0" fontAlgn="base" hangingPunct="0">
        <a:spcBef>
          <a:spcPct val="0"/>
        </a:spcBef>
        <a:spcAft>
          <a:spcPct val="0"/>
        </a:spcAft>
        <a:defRPr sz="4600">
          <a:solidFill>
            <a:schemeClr val="tx2"/>
          </a:solidFill>
          <a:latin typeface="Comic Sans MS" panose="030F0702030302020204" pitchFamily="66" charset="0"/>
        </a:defRPr>
      </a:lvl4pPr>
      <a:lvl5pPr algn="l" rtl="0" eaLnBrk="0" fontAlgn="base" hangingPunct="0">
        <a:spcBef>
          <a:spcPct val="0"/>
        </a:spcBef>
        <a:spcAft>
          <a:spcPct val="0"/>
        </a:spcAft>
        <a:defRPr sz="4600">
          <a:solidFill>
            <a:schemeClr val="tx2"/>
          </a:solidFill>
          <a:latin typeface="Comic Sans MS" panose="030F0702030302020204" pitchFamily="66"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rgbClr val="0000FF"/>
          </a:solidFill>
          <a:latin typeface="Comic Sans MS" panose="030F0702030302020204" pitchFamily="66" charset="0"/>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rgbClr val="0000FF"/>
          </a:solidFill>
          <a:latin typeface="Comic Sans MS" panose="030F0702030302020204" pitchFamily="66" charset="0"/>
          <a:ea typeface="+mn-ea"/>
          <a:cs typeface="+mn-cs"/>
        </a:defRPr>
      </a:lvl2pPr>
      <a:lvl3pPr marL="1004888" indent="-228600" algn="l" rtl="0" eaLnBrk="0" fontAlgn="base" hangingPunct="0">
        <a:spcBef>
          <a:spcPct val="20000"/>
        </a:spcBef>
        <a:spcAft>
          <a:spcPct val="0"/>
        </a:spcAft>
        <a:buClr>
          <a:srgbClr val="D2CB6C"/>
        </a:buClr>
        <a:buFont typeface="Arial" panose="020B0604020202020204" pitchFamily="34" charset="0"/>
        <a:buChar char="•"/>
        <a:defRPr kern="1200">
          <a:solidFill>
            <a:srgbClr val="0000FF"/>
          </a:solidFill>
          <a:latin typeface="Comic Sans MS" panose="030F0702030302020204" pitchFamily="66" charset="0"/>
          <a:ea typeface="+mn-ea"/>
          <a:cs typeface="+mn-cs"/>
        </a:defRPr>
      </a:lvl3pPr>
      <a:lvl4pPr marL="1279525" indent="-228600" algn="l" rtl="0" eaLnBrk="0" fontAlgn="base" hangingPunct="0">
        <a:spcBef>
          <a:spcPct val="20000"/>
        </a:spcBef>
        <a:spcAft>
          <a:spcPct val="0"/>
        </a:spcAft>
        <a:buClr>
          <a:srgbClr val="95A39D"/>
        </a:buClr>
        <a:buFont typeface="Arial" panose="020B0604020202020204" pitchFamily="34" charset="0"/>
        <a:buChar char="•"/>
        <a:defRPr sz="1600" kern="1200">
          <a:solidFill>
            <a:srgbClr val="0000FF"/>
          </a:solidFill>
          <a:latin typeface="Comic Sans MS" panose="030F0702030302020204" pitchFamily="66" charset="0"/>
          <a:ea typeface="+mn-ea"/>
          <a:cs typeface="+mn-cs"/>
        </a:defRPr>
      </a:lvl4pPr>
      <a:lvl5pPr marL="1554163" indent="-228600" algn="l" rtl="0" eaLnBrk="0" fontAlgn="base" hangingPunct="0">
        <a:spcBef>
          <a:spcPct val="20000"/>
        </a:spcBef>
        <a:spcAft>
          <a:spcPct val="0"/>
        </a:spcAft>
        <a:buClr>
          <a:srgbClr val="C89F5D"/>
        </a:buClr>
        <a:buFont typeface="Arial" panose="020B0604020202020204" pitchFamily="34" charset="0"/>
        <a:buChar char="•"/>
        <a:defRPr sz="1400" kern="1200">
          <a:solidFill>
            <a:srgbClr val="0000FF"/>
          </a:solidFill>
          <a:latin typeface="Comic Sans MS" panose="030F0702030302020204" pitchFamily="66"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qualifax.i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rescentsj.ie/"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www.ncca.ie/" TargetMode="External"/><Relationship Id="rId4" Type="http://schemas.openxmlformats.org/officeDocument/2006/relationships/hyperlink" Target="http://www.carersportal.ie/"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careersportal.ie/"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www.qualifax.ie/"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5415765-F068-8C58-46CB-2EAD5E9717BF}"/>
              </a:ext>
            </a:extLst>
          </p:cNvPr>
          <p:cNvSpPr>
            <a:spLocks noGrp="1" noChangeArrowheads="1"/>
          </p:cNvSpPr>
          <p:nvPr>
            <p:ph type="ctrTitle"/>
          </p:nvPr>
        </p:nvSpPr>
        <p:spPr>
          <a:xfrm>
            <a:off x="611188" y="1628775"/>
            <a:ext cx="7772400" cy="1143000"/>
          </a:xfrm>
        </p:spPr>
        <p:txBody>
          <a:bodyPr/>
          <a:lstStyle/>
          <a:p>
            <a:pPr eaLnBrk="1" fontAlgn="auto" hangingPunct="1">
              <a:spcAft>
                <a:spcPts val="0"/>
              </a:spcAft>
              <a:defRPr/>
            </a:pPr>
            <a:r>
              <a:rPr lang="en-US" altLang="en-US" sz="3200"/>
              <a:t>Crescent College Comprehensive S.J.</a:t>
            </a:r>
          </a:p>
        </p:txBody>
      </p:sp>
      <p:pic>
        <p:nvPicPr>
          <p:cNvPr id="4099" name="Picture 1">
            <a:extLst>
              <a:ext uri="{FF2B5EF4-FFF2-40B4-BE49-F238E27FC236}">
                <a16:creationId xmlns:a16="http://schemas.microsoft.com/office/drawing/2014/main" id="{33241A9B-22B6-98B6-EEF9-8768162CCD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3">
            <a:extLst>
              <a:ext uri="{FF2B5EF4-FFF2-40B4-BE49-F238E27FC236}">
                <a16:creationId xmlns:a16="http://schemas.microsoft.com/office/drawing/2014/main" id="{DCBB6677-757D-6CBE-4BBF-52E060814D56}"/>
              </a:ext>
            </a:extLst>
          </p:cNvPr>
          <p:cNvSpPr>
            <a:spLocks noGrp="1" noChangeArrowheads="1"/>
          </p:cNvSpPr>
          <p:nvPr>
            <p:ph type="subTitle" idx="1"/>
          </p:nvPr>
        </p:nvSpPr>
        <p:spPr>
          <a:xfrm>
            <a:off x="900113" y="428625"/>
            <a:ext cx="6400800" cy="3287713"/>
          </a:xfrm>
        </p:spPr>
        <p:txBody>
          <a:bodyPr>
            <a:normAutofit fontScale="92500" lnSpcReduction="20000"/>
          </a:bodyPr>
          <a:lstStyle/>
          <a:p>
            <a:pPr defTabSz="1244600" eaLnBrk="1" hangingPunct="1">
              <a:lnSpc>
                <a:spcPct val="170000"/>
              </a:lnSpc>
            </a:pPr>
            <a:r>
              <a:rPr lang="en-US" altLang="en-US" b="1">
                <a:solidFill>
                  <a:srgbClr val="0000FF"/>
                </a:solidFill>
              </a:rPr>
              <a:t>Meeting on </a:t>
            </a:r>
            <a:r>
              <a:rPr lang="en-IE" altLang="en-US" b="1">
                <a:solidFill>
                  <a:srgbClr val="0000FF"/>
                </a:solidFill>
              </a:rPr>
              <a:t>Subject Choice for the</a:t>
            </a:r>
            <a:endParaRPr lang="en-US" altLang="en-US" b="1">
              <a:solidFill>
                <a:srgbClr val="0000FF"/>
              </a:solidFill>
            </a:endParaRPr>
          </a:p>
          <a:p>
            <a:pPr defTabSz="1244600" eaLnBrk="1" hangingPunct="1">
              <a:lnSpc>
                <a:spcPct val="170000"/>
              </a:lnSpc>
            </a:pPr>
            <a:r>
              <a:rPr lang="en-US" altLang="en-US" b="1">
                <a:solidFill>
                  <a:srgbClr val="0000FF"/>
                </a:solidFill>
              </a:rPr>
              <a:t> Traditional Leaving Certificate</a:t>
            </a:r>
          </a:p>
          <a:p>
            <a:pPr defTabSz="1244600" eaLnBrk="1" hangingPunct="1">
              <a:lnSpc>
                <a:spcPct val="170000"/>
              </a:lnSpc>
            </a:pPr>
            <a:r>
              <a:rPr lang="en-US" altLang="en-US" b="1">
                <a:solidFill>
                  <a:srgbClr val="0000FF"/>
                </a:solidFill>
                <a:latin typeface="Comic Sans MS"/>
              </a:rPr>
              <a:t>Wednesday 24</a:t>
            </a:r>
            <a:r>
              <a:rPr lang="en-US" altLang="en-US" b="1" baseline="30000">
                <a:solidFill>
                  <a:srgbClr val="0000FF"/>
                </a:solidFill>
                <a:latin typeface="Comic Sans MS"/>
              </a:rPr>
              <a:t>th</a:t>
            </a:r>
            <a:r>
              <a:rPr lang="en-US" altLang="en-US" b="1">
                <a:solidFill>
                  <a:srgbClr val="0000FF"/>
                </a:solidFill>
                <a:latin typeface="Comic Sans MS"/>
              </a:rPr>
              <a:t> March 2025 </a:t>
            </a:r>
          </a:p>
          <a:p>
            <a:pPr defTabSz="1244600" eaLnBrk="1" hangingPunct="1">
              <a:lnSpc>
                <a:spcPct val="170000"/>
              </a:lnSpc>
            </a:pPr>
            <a:r>
              <a:rPr lang="en-IE" altLang="en-US" sz="1800">
                <a:solidFill>
                  <a:srgbClr val="0000FF"/>
                </a:solidFill>
              </a:rPr>
              <a:t>Guidance Counsellor</a:t>
            </a:r>
            <a:r>
              <a:rPr lang="ga-IE" altLang="en-US" sz="1800">
                <a:solidFill>
                  <a:srgbClr val="0000FF"/>
                </a:solidFill>
              </a:rPr>
              <a:t>s</a:t>
            </a:r>
            <a:r>
              <a:rPr lang="en-IE" altLang="en-US" sz="1800">
                <a:solidFill>
                  <a:srgbClr val="0000FF"/>
                </a:solidFill>
              </a:rPr>
              <a:t>;</a:t>
            </a:r>
            <a:endParaRPr lang="en-US" altLang="en-US" sz="1800">
              <a:solidFill>
                <a:srgbClr val="0000FF"/>
              </a:solidFill>
            </a:endParaRPr>
          </a:p>
          <a:p>
            <a:pPr defTabSz="1244600" eaLnBrk="1" hangingPunct="1">
              <a:lnSpc>
                <a:spcPct val="170000"/>
              </a:lnSpc>
            </a:pPr>
            <a:r>
              <a:rPr lang="en-IE" altLang="en-US" sz="1800">
                <a:solidFill>
                  <a:srgbClr val="0000FF"/>
                </a:solidFill>
              </a:rPr>
              <a:t>Caroline Coughlan, </a:t>
            </a:r>
          </a:p>
          <a:p>
            <a:pPr defTabSz="1244600" eaLnBrk="1" hangingPunct="1">
              <a:lnSpc>
                <a:spcPct val="170000"/>
              </a:lnSpc>
            </a:pPr>
            <a:r>
              <a:rPr lang="en-IE" altLang="en-US" sz="1800">
                <a:solidFill>
                  <a:srgbClr val="0000FF"/>
                </a:solidFill>
              </a:rPr>
              <a:t>Ita</a:t>
            </a:r>
            <a:r>
              <a:rPr lang="ga-IE" altLang="en-US" sz="1800">
                <a:solidFill>
                  <a:srgbClr val="0000FF"/>
                </a:solidFill>
              </a:rPr>
              <a:t> Danaher</a:t>
            </a:r>
            <a:r>
              <a:rPr lang="en-IE" altLang="en-US" sz="1800">
                <a:solidFill>
                  <a:srgbClr val="0000FF"/>
                </a:solidFill>
              </a:rPr>
              <a:t>, </a:t>
            </a:r>
          </a:p>
          <a:p>
            <a:pPr defTabSz="1244600" eaLnBrk="1" hangingPunct="1">
              <a:lnSpc>
                <a:spcPct val="170000"/>
              </a:lnSpc>
            </a:pPr>
            <a:r>
              <a:rPr lang="en-IE" altLang="en-US" sz="1800">
                <a:solidFill>
                  <a:srgbClr val="0000FF"/>
                </a:solidFill>
              </a:rPr>
              <a:t>Peter Moloney		</a:t>
            </a:r>
            <a:endParaRPr lang="en-US" altLang="en-US" sz="1800">
              <a:solidFill>
                <a:srgbClr val="0000FF"/>
              </a:solidFill>
            </a:endParaRPr>
          </a:p>
        </p:txBody>
      </p:sp>
      <p:sp>
        <p:nvSpPr>
          <p:cNvPr id="3" name="Footer Placeholder 2">
            <a:extLst>
              <a:ext uri="{FF2B5EF4-FFF2-40B4-BE49-F238E27FC236}">
                <a16:creationId xmlns:a16="http://schemas.microsoft.com/office/drawing/2014/main" id="{F0D7EAC6-D7C6-E4FC-E753-DC82422BC972}"/>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3A1B3AFB-D424-9898-1CEF-F377A6113C39}"/>
              </a:ext>
            </a:extLst>
          </p:cNvPr>
          <p:cNvSpPr>
            <a:spLocks noGrp="1"/>
          </p:cNvSpPr>
          <p:nvPr>
            <p:ph type="sldNum" sz="quarter" idx="10"/>
          </p:nvPr>
        </p:nvSpPr>
        <p:spPr/>
        <p:txBody>
          <a:bodyPr/>
          <a:lstStyle/>
          <a:p>
            <a:fld id="{5DC105F6-A3CE-4445-912A-82FF7737BECF}" type="slidenum">
              <a:rPr lang="en-US" altLang="en-US" smtClean="0"/>
              <a:pPr/>
              <a:t>1</a:t>
            </a:fld>
            <a:endParaRPr lang="en-US" altLang="en-US"/>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152E5-B132-8607-5F78-2362C36A1D06}"/>
              </a:ext>
            </a:extLst>
          </p:cNvPr>
          <p:cNvSpPr>
            <a:spLocks noGrp="1"/>
          </p:cNvSpPr>
          <p:nvPr>
            <p:ph type="title"/>
          </p:nvPr>
        </p:nvSpPr>
        <p:spPr>
          <a:xfrm>
            <a:off x="179512" y="2492896"/>
            <a:ext cx="7620000" cy="1143000"/>
          </a:xfrm>
        </p:spPr>
        <p:txBody>
          <a:bodyPr/>
          <a:lstStyle/>
          <a:p>
            <a:pPr algn="ctr"/>
            <a:r>
              <a:rPr lang="en-IE"/>
              <a:t>The start of the Leaving Certificate</a:t>
            </a:r>
          </a:p>
        </p:txBody>
      </p:sp>
      <p:sp>
        <p:nvSpPr>
          <p:cNvPr id="5" name="Footer Placeholder 4">
            <a:extLst>
              <a:ext uri="{FF2B5EF4-FFF2-40B4-BE49-F238E27FC236}">
                <a16:creationId xmlns:a16="http://schemas.microsoft.com/office/drawing/2014/main" id="{6DD928B8-9753-618B-1339-AE29564C1682}"/>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3D2D2774-8379-9559-D4F2-2AB1FA1E4F52}"/>
              </a:ext>
            </a:extLst>
          </p:cNvPr>
          <p:cNvSpPr>
            <a:spLocks noGrp="1"/>
          </p:cNvSpPr>
          <p:nvPr>
            <p:ph type="sldNum" sz="quarter" idx="10"/>
          </p:nvPr>
        </p:nvSpPr>
        <p:spPr/>
        <p:txBody>
          <a:bodyPr/>
          <a:lstStyle/>
          <a:p>
            <a:fld id="{B8E4EB40-995F-4A1D-8305-A2E898452495}" type="slidenum">
              <a:rPr lang="en-US" altLang="en-US" smtClean="0"/>
              <a:pPr/>
              <a:t>2</a:t>
            </a:fld>
            <a:endParaRPr lang="en-US" altLang="en-US"/>
          </a:p>
        </p:txBody>
      </p:sp>
    </p:spTree>
    <p:extLst>
      <p:ext uri="{BB962C8B-B14F-4D97-AF65-F5344CB8AC3E}">
        <p14:creationId xmlns:p14="http://schemas.microsoft.com/office/powerpoint/2010/main" val="731238175"/>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ay 23 - Exam hall | Just finished my last exam... until ...">
            <a:extLst>
              <a:ext uri="{FF2B5EF4-FFF2-40B4-BE49-F238E27FC236}">
                <a16:creationId xmlns:a16="http://schemas.microsoft.com/office/drawing/2014/main" id="{8C3E6DA9-79CD-2E50-88BF-69B008C02031}"/>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09330" y="410679"/>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C1C55E6-140E-69F6-2ADF-5FCA76B88571}"/>
              </a:ext>
            </a:extLst>
          </p:cNvPr>
          <p:cNvSpPr txBox="1"/>
          <p:nvPr/>
        </p:nvSpPr>
        <p:spPr>
          <a:xfrm>
            <a:off x="1547813" y="552796"/>
            <a:ext cx="6048375" cy="5878532"/>
          </a:xfrm>
          <a:prstGeom prst="rect">
            <a:avLst/>
          </a:prstGeom>
          <a:noFill/>
        </p:spPr>
        <p:txBody>
          <a:bodyPr lIns="91440" tIns="45720" rIns="91440" bIns="45720" anchor="t">
            <a:spAutoFit/>
          </a:bodyPr>
          <a:lstStyle/>
          <a:p>
            <a:pPr algn="ctr">
              <a:defRPr/>
            </a:pPr>
            <a:r>
              <a:rPr lang="en-IE" sz="3200">
                <a:solidFill>
                  <a:srgbClr val="0000FF"/>
                </a:solidFill>
                <a:latin typeface="Comic Sans MS"/>
              </a:rPr>
              <a:t>Why do the Leaving Certificate</a:t>
            </a:r>
          </a:p>
          <a:p>
            <a:pPr>
              <a:defRPr/>
            </a:pPr>
            <a:endParaRPr lang="en-IE" sz="2400">
              <a:solidFill>
                <a:srgbClr val="0000FF"/>
              </a:solidFill>
              <a:latin typeface="Comic Sans MS" panose="030F0702030302020204" pitchFamily="66" charset="0"/>
            </a:endParaRPr>
          </a:p>
          <a:p>
            <a:pPr>
              <a:defRPr/>
            </a:pPr>
            <a:endParaRPr lang="en-IE" sz="2400">
              <a:solidFill>
                <a:srgbClr val="0000FF"/>
              </a:solidFill>
              <a:latin typeface="Comic Sans MS" panose="030F0702030302020204" pitchFamily="66" charset="0"/>
            </a:endParaRPr>
          </a:p>
          <a:p>
            <a:pPr>
              <a:defRPr/>
            </a:pPr>
            <a:endParaRPr lang="en-IE" sz="2400">
              <a:solidFill>
                <a:srgbClr val="0000FF"/>
              </a:solidFill>
              <a:latin typeface="Comic Sans MS"/>
            </a:endParaRPr>
          </a:p>
          <a:p>
            <a:pPr>
              <a:defRPr/>
            </a:pPr>
            <a:endParaRPr lang="en-IE" sz="2400">
              <a:solidFill>
                <a:srgbClr val="0000FF"/>
              </a:solidFill>
              <a:latin typeface="Comic Sans MS" panose="030F0702030302020204" pitchFamily="66" charset="0"/>
            </a:endParaRPr>
          </a:p>
          <a:p>
            <a:pPr marL="742950" lvl="1" indent="-285750">
              <a:buFont typeface="Wingdings" panose="05000000000000000000" pitchFamily="2" charset="2"/>
              <a:buChar char="Ø"/>
              <a:defRPr/>
            </a:pPr>
            <a:r>
              <a:rPr lang="en-IE" sz="2400">
                <a:solidFill>
                  <a:srgbClr val="0000FF"/>
                </a:solidFill>
                <a:latin typeface="Comic Sans MS"/>
              </a:rPr>
              <a:t>Achieve a formal level of education</a:t>
            </a:r>
          </a:p>
          <a:p>
            <a:pPr lvl="1">
              <a:defRPr/>
            </a:pPr>
            <a:endParaRPr lang="en-IE" sz="2400">
              <a:solidFill>
                <a:srgbClr val="0000FF"/>
              </a:solidFill>
              <a:latin typeface="Comic Sans MS" panose="030F0702030302020204" pitchFamily="66" charset="0"/>
            </a:endParaRPr>
          </a:p>
          <a:p>
            <a:pPr marL="742950" lvl="1" indent="-285750">
              <a:buFont typeface="Wingdings" panose="05000000000000000000" pitchFamily="2" charset="2"/>
              <a:buChar char="Ø"/>
              <a:defRPr/>
            </a:pPr>
            <a:r>
              <a:rPr lang="en-IE" sz="2400">
                <a:solidFill>
                  <a:srgbClr val="0000FF"/>
                </a:solidFill>
                <a:latin typeface="Comic Sans MS"/>
              </a:rPr>
              <a:t>Used as a means to enter Third Level Education</a:t>
            </a:r>
          </a:p>
          <a:p>
            <a:pPr lvl="1">
              <a:defRPr/>
            </a:pPr>
            <a:endParaRPr lang="en-IE" sz="2400">
              <a:solidFill>
                <a:srgbClr val="0000FF"/>
              </a:solidFill>
              <a:latin typeface="Comic Sans MS" panose="030F0702030302020204" pitchFamily="66" charset="0"/>
            </a:endParaRPr>
          </a:p>
          <a:p>
            <a:pPr marL="742950" lvl="1" indent="-285750">
              <a:buFont typeface="Wingdings" panose="05000000000000000000" pitchFamily="2" charset="2"/>
              <a:buChar char="Ø"/>
              <a:defRPr/>
            </a:pPr>
            <a:r>
              <a:rPr lang="en-IE" sz="2400">
                <a:solidFill>
                  <a:srgbClr val="0000FF"/>
                </a:solidFill>
                <a:latin typeface="Comic Sans MS"/>
              </a:rPr>
              <a:t>Meet a requirement for a particular career</a:t>
            </a:r>
          </a:p>
          <a:p>
            <a:pPr marL="1200150" lvl="2" indent="-285750">
              <a:buFont typeface="Wingdings" panose="05000000000000000000" pitchFamily="2" charset="2"/>
              <a:buChar char="§"/>
              <a:defRPr/>
            </a:pPr>
            <a:r>
              <a:rPr lang="en-IE" sz="2400">
                <a:solidFill>
                  <a:srgbClr val="FF0000"/>
                </a:solidFill>
                <a:latin typeface="Comic Sans MS"/>
              </a:rPr>
              <a:t>It a very crude method of short listing people for a career</a:t>
            </a:r>
          </a:p>
        </p:txBody>
      </p:sp>
      <p:sp>
        <p:nvSpPr>
          <p:cNvPr id="4" name="Footer Placeholder 3">
            <a:extLst>
              <a:ext uri="{FF2B5EF4-FFF2-40B4-BE49-F238E27FC236}">
                <a16:creationId xmlns:a16="http://schemas.microsoft.com/office/drawing/2014/main" id="{C728AFCD-0810-92A2-212C-82E8EBF0616B}"/>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3446042E-C25E-58AB-3470-CD84DA49B513}"/>
              </a:ext>
            </a:extLst>
          </p:cNvPr>
          <p:cNvSpPr>
            <a:spLocks noGrp="1"/>
          </p:cNvSpPr>
          <p:nvPr>
            <p:ph type="sldNum" sz="quarter" idx="10"/>
          </p:nvPr>
        </p:nvSpPr>
        <p:spPr/>
        <p:txBody>
          <a:bodyPr/>
          <a:lstStyle/>
          <a:p>
            <a:fld id="{C554CB56-F9D3-42A9-892D-8E14114D1338}" type="slidenum">
              <a:rPr lang="en-US" altLang="en-US" smtClean="0"/>
              <a:pPr/>
              <a:t>3</a:t>
            </a:fld>
            <a:endParaRPr lang="en-US" altLang="en-US"/>
          </a:p>
        </p:txBody>
      </p:sp>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892E55-D4CF-0145-75CC-E77FE8F1D9DF}"/>
              </a:ext>
            </a:extLst>
          </p:cNvPr>
          <p:cNvSpPr txBox="1"/>
          <p:nvPr/>
        </p:nvSpPr>
        <p:spPr>
          <a:xfrm>
            <a:off x="971550" y="836613"/>
            <a:ext cx="6264275" cy="4893647"/>
          </a:xfrm>
          <a:prstGeom prst="rect">
            <a:avLst/>
          </a:prstGeom>
          <a:noFill/>
        </p:spPr>
        <p:txBody>
          <a:bodyPr lIns="91440" tIns="45720" rIns="91440" bIns="45720" anchor="t">
            <a:spAutoFit/>
          </a:bodyPr>
          <a:lstStyle/>
          <a:p>
            <a:pPr>
              <a:defRPr/>
            </a:pPr>
            <a:r>
              <a:rPr lang="en-IE" sz="2400">
                <a:latin typeface="Comic Sans MS"/>
              </a:rPr>
              <a:t>For the last 2 points </a:t>
            </a:r>
          </a:p>
          <a:p>
            <a:pPr marL="342900" indent="-342900">
              <a:buFont typeface="Arial" panose="020B0604020202020204" pitchFamily="34" charset="0"/>
              <a:buChar char="•"/>
              <a:defRPr/>
            </a:pPr>
            <a:r>
              <a:rPr lang="en-IE" sz="2400">
                <a:latin typeface="Comic Sans MS"/>
              </a:rPr>
              <a:t>Entry to</a:t>
            </a:r>
            <a:r>
              <a:rPr lang="en-IE" sz="2400">
                <a:latin typeface="Comic Sans MS" panose="030F0702030302020204" pitchFamily="66" charset="0"/>
              </a:rPr>
              <a:t>3</a:t>
            </a:r>
            <a:r>
              <a:rPr lang="en-IE" sz="2400" baseline="30000">
                <a:latin typeface="Comic Sans MS" panose="030F0702030302020204" pitchFamily="66" charset="0"/>
              </a:rPr>
              <a:t>rd</a:t>
            </a:r>
            <a:r>
              <a:rPr lang="en-IE" sz="2400">
                <a:latin typeface="Comic Sans MS" panose="030F0702030302020204" pitchFamily="66" charset="0"/>
              </a:rPr>
              <a:t> level Education</a:t>
            </a:r>
          </a:p>
          <a:p>
            <a:pPr marL="342900" indent="-342900">
              <a:buFont typeface="Arial" panose="020B0604020202020204" pitchFamily="34" charset="0"/>
              <a:buChar char="•"/>
              <a:defRPr/>
            </a:pPr>
            <a:r>
              <a:rPr lang="en-IE" sz="2400">
                <a:latin typeface="Comic Sans MS" panose="030F0702030302020204" pitchFamily="66" charset="0"/>
              </a:rPr>
              <a:t> A Career  </a:t>
            </a:r>
          </a:p>
          <a:p>
            <a:pPr>
              <a:defRPr/>
            </a:pPr>
            <a:r>
              <a:rPr lang="en-IE" sz="2400">
                <a:latin typeface="Comic Sans MS"/>
              </a:rPr>
              <a:t>I am going to take a very crude straight forward approach here,</a:t>
            </a:r>
          </a:p>
          <a:p>
            <a:pPr algn="ctr">
              <a:defRPr/>
            </a:pPr>
            <a:endParaRPr lang="en-IE" sz="2400">
              <a:solidFill>
                <a:srgbClr val="0000FF"/>
              </a:solidFill>
              <a:latin typeface="Comic Sans MS"/>
            </a:endParaRPr>
          </a:p>
          <a:p>
            <a:pPr algn="ctr">
              <a:defRPr/>
            </a:pPr>
            <a:endParaRPr lang="en-IE" sz="2400">
              <a:solidFill>
                <a:srgbClr val="0000FF"/>
              </a:solidFill>
              <a:latin typeface="Comic Sans MS"/>
            </a:endParaRPr>
          </a:p>
          <a:p>
            <a:pPr algn="ctr">
              <a:defRPr/>
            </a:pPr>
            <a:r>
              <a:rPr lang="en-IE" sz="3200">
                <a:solidFill>
                  <a:srgbClr val="0000FF"/>
                </a:solidFill>
                <a:latin typeface="Comic Sans MS"/>
              </a:rPr>
              <a:t>It’s a Competition</a:t>
            </a:r>
            <a:endParaRPr lang="en-IE" sz="3200">
              <a:cs typeface="Arial"/>
            </a:endParaRPr>
          </a:p>
          <a:p>
            <a:pPr algn="ctr">
              <a:defRPr/>
            </a:pPr>
            <a:endParaRPr lang="en-IE" sz="2400">
              <a:latin typeface="Comic Sans MS" panose="030F0702030302020204" pitchFamily="66" charset="0"/>
            </a:endParaRPr>
          </a:p>
          <a:p>
            <a:pPr algn="ctr">
              <a:defRPr/>
            </a:pPr>
            <a:endParaRPr lang="en-IE" sz="2400">
              <a:solidFill>
                <a:srgbClr val="0000FF"/>
              </a:solidFill>
              <a:latin typeface="Comic Sans MS" panose="030F0702030302020204" pitchFamily="66" charset="0"/>
            </a:endParaRPr>
          </a:p>
          <a:p>
            <a:pPr algn="ctr">
              <a:defRPr/>
            </a:pPr>
            <a:endParaRPr lang="en-IE">
              <a:latin typeface="Comic Sans MS" panose="030F0702030302020204" pitchFamily="66" charset="0"/>
            </a:endParaRPr>
          </a:p>
          <a:p>
            <a:pPr algn="ctr">
              <a:defRPr/>
            </a:pPr>
            <a:r>
              <a:rPr lang="en-IE">
                <a:latin typeface="Comic Sans MS" panose="030F0702030302020204" pitchFamily="66" charset="0"/>
              </a:rPr>
              <a:t>  </a:t>
            </a:r>
          </a:p>
          <a:p>
            <a:pPr>
              <a:defRPr/>
            </a:pPr>
            <a:endParaRPr lang="en-IE">
              <a:latin typeface="Comic Sans MS" panose="030F0702030302020204" pitchFamily="66" charset="0"/>
            </a:endParaRPr>
          </a:p>
          <a:p>
            <a:pPr>
              <a:defRPr/>
            </a:pPr>
            <a:r>
              <a:rPr lang="en-IE">
                <a:latin typeface="Comic Sans MS" panose="030F0702030302020204" pitchFamily="66" charset="0"/>
              </a:rPr>
              <a:t> </a:t>
            </a:r>
          </a:p>
        </p:txBody>
      </p:sp>
      <p:sp>
        <p:nvSpPr>
          <p:cNvPr id="4" name="Footer Placeholder 3">
            <a:extLst>
              <a:ext uri="{FF2B5EF4-FFF2-40B4-BE49-F238E27FC236}">
                <a16:creationId xmlns:a16="http://schemas.microsoft.com/office/drawing/2014/main" id="{5D9B9D77-F794-392A-3EDC-88D7526E88C1}"/>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978CD799-7965-A19C-1D78-A791FB5ACE06}"/>
              </a:ext>
            </a:extLst>
          </p:cNvPr>
          <p:cNvSpPr>
            <a:spLocks noGrp="1"/>
          </p:cNvSpPr>
          <p:nvPr>
            <p:ph type="sldNum" sz="quarter" idx="10"/>
          </p:nvPr>
        </p:nvSpPr>
        <p:spPr/>
        <p:txBody>
          <a:bodyPr/>
          <a:lstStyle/>
          <a:p>
            <a:fld id="{C554CB56-F9D3-42A9-892D-8E14114D1338}" type="slidenum">
              <a:rPr lang="en-US" altLang="en-US" smtClean="0"/>
              <a:pPr/>
              <a:t>4</a:t>
            </a:fld>
            <a:endParaRPr lang="en-US" altLang="en-US"/>
          </a:p>
        </p:txBody>
      </p:sp>
    </p:spTree>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53C14-ACBF-A777-7274-ED587818AE21}"/>
              </a:ext>
            </a:extLst>
          </p:cNvPr>
          <p:cNvSpPr>
            <a:spLocks noGrp="1"/>
          </p:cNvSpPr>
          <p:nvPr>
            <p:ph type="title"/>
          </p:nvPr>
        </p:nvSpPr>
        <p:spPr>
          <a:xfrm>
            <a:off x="492125" y="404813"/>
            <a:ext cx="7585075" cy="792162"/>
          </a:xfrm>
        </p:spPr>
        <p:txBody>
          <a:bodyPr/>
          <a:lstStyle/>
          <a:p>
            <a:pPr>
              <a:defRPr/>
            </a:pPr>
            <a:br>
              <a:rPr lang="en-IE"/>
            </a:br>
            <a:r>
              <a:rPr lang="en-IE" sz="4000">
                <a:solidFill>
                  <a:srgbClr val="0000FF"/>
                </a:solidFill>
              </a:rPr>
              <a:t>Why so important to maximise our points </a:t>
            </a:r>
          </a:p>
        </p:txBody>
      </p:sp>
      <p:sp>
        <p:nvSpPr>
          <p:cNvPr id="38915" name="TextBox 4">
            <a:extLst>
              <a:ext uri="{FF2B5EF4-FFF2-40B4-BE49-F238E27FC236}">
                <a16:creationId xmlns:a16="http://schemas.microsoft.com/office/drawing/2014/main" id="{0EF893B8-9F1A-0AD7-E7CA-5C30607E235F}"/>
              </a:ext>
            </a:extLst>
          </p:cNvPr>
          <p:cNvSpPr txBox="1">
            <a:spLocks noChangeArrowheads="1"/>
          </p:cNvSpPr>
          <p:nvPr/>
        </p:nvSpPr>
        <p:spPr bwMode="auto">
          <a:xfrm>
            <a:off x="492125" y="1916113"/>
            <a:ext cx="5772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200">
                <a:solidFill>
                  <a:srgbClr val="0000FF"/>
                </a:solidFill>
                <a:latin typeface="Comic Sans MS" panose="030F0702030302020204" pitchFamily="66" charset="0"/>
              </a:defRPr>
            </a:lvl1pPr>
            <a:lvl2pPr marL="742950" indent="-285750">
              <a:spcBef>
                <a:spcPct val="20000"/>
              </a:spcBef>
              <a:buClr>
                <a:schemeClr val="accent2"/>
              </a:buClr>
              <a:buFont typeface="Arial" panose="020B0604020202020204" pitchFamily="34" charset="0"/>
              <a:buChar char="•"/>
              <a:defRPr sz="2000">
                <a:solidFill>
                  <a:srgbClr val="0000FF"/>
                </a:solidFill>
                <a:latin typeface="Comic Sans MS" panose="030F0702030302020204" pitchFamily="66" charset="0"/>
              </a:defRPr>
            </a:lvl2pPr>
            <a:lvl3pPr marL="1143000" indent="-228600">
              <a:spcBef>
                <a:spcPct val="20000"/>
              </a:spcBef>
              <a:buClr>
                <a:srgbClr val="D2CB6C"/>
              </a:buClr>
              <a:buFont typeface="Arial" panose="020B0604020202020204" pitchFamily="34" charset="0"/>
              <a:buChar char="•"/>
              <a:defRPr>
                <a:solidFill>
                  <a:srgbClr val="0000FF"/>
                </a:solidFill>
                <a:latin typeface="Comic Sans MS" panose="030F0702030302020204" pitchFamily="66" charset="0"/>
              </a:defRPr>
            </a:lvl3pPr>
            <a:lvl4pPr marL="1600200" indent="-228600">
              <a:spcBef>
                <a:spcPct val="20000"/>
              </a:spcBef>
              <a:buClr>
                <a:srgbClr val="95A39D"/>
              </a:buClr>
              <a:buFont typeface="Arial" panose="020B0604020202020204" pitchFamily="34" charset="0"/>
              <a:buChar char="•"/>
              <a:defRPr sz="1600">
                <a:solidFill>
                  <a:srgbClr val="0000FF"/>
                </a:solidFill>
                <a:latin typeface="Comic Sans MS" panose="030F0702030302020204" pitchFamily="66" charset="0"/>
              </a:defRPr>
            </a:lvl4pPr>
            <a:lvl5pPr marL="2057400" indent="-228600">
              <a:spcBef>
                <a:spcPct val="20000"/>
              </a:spcBef>
              <a:buClr>
                <a:srgbClr val="C89F5D"/>
              </a:buClr>
              <a:buFont typeface="Arial" panose="020B0604020202020204" pitchFamily="34" charset="0"/>
              <a:buChar char="•"/>
              <a:defRPr sz="1400">
                <a:solidFill>
                  <a:srgbClr val="0000FF"/>
                </a:solidFill>
                <a:latin typeface="Comic Sans MS" panose="030F0702030302020204" pitchFamily="66"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9pPr>
          </a:lstStyle>
          <a:p>
            <a:pPr fontAlgn="b">
              <a:spcBef>
                <a:spcPct val="0"/>
              </a:spcBef>
              <a:buClrTx/>
              <a:buFontTx/>
              <a:buNone/>
            </a:pPr>
            <a:r>
              <a:rPr lang="en-US" altLang="en-US" sz="1600">
                <a:solidFill>
                  <a:srgbClr val="000000"/>
                </a:solidFill>
              </a:rPr>
              <a:t>Points achieved relative to CAO level 8 and level 7 courses</a:t>
            </a:r>
          </a:p>
          <a:p>
            <a:pPr fontAlgn="b">
              <a:spcBef>
                <a:spcPct val="0"/>
              </a:spcBef>
              <a:buClrTx/>
              <a:buFontTx/>
              <a:buNone/>
            </a:pPr>
            <a:r>
              <a:rPr lang="en-US" altLang="en-US" sz="1600">
                <a:solidFill>
                  <a:srgbClr val="000000"/>
                </a:solidFill>
              </a:rPr>
              <a:t>Total number of CAO courses 1717 level 8 &amp; 7</a:t>
            </a:r>
          </a:p>
          <a:p>
            <a:pPr fontAlgn="b">
              <a:spcBef>
                <a:spcPct val="0"/>
              </a:spcBef>
              <a:buClrTx/>
              <a:buFontTx/>
              <a:buNone/>
            </a:pPr>
            <a:r>
              <a:rPr lang="en-US" altLang="en-US" sz="1600">
                <a:solidFill>
                  <a:srgbClr val="000000"/>
                </a:solidFill>
              </a:rPr>
              <a:t>Level 8 courses 1353</a:t>
            </a:r>
          </a:p>
          <a:p>
            <a:pPr fontAlgn="b">
              <a:spcBef>
                <a:spcPct val="0"/>
              </a:spcBef>
              <a:buClrTx/>
              <a:buFontTx/>
              <a:buNone/>
            </a:pPr>
            <a:r>
              <a:rPr lang="en-US" altLang="en-US" sz="1600">
                <a:solidFill>
                  <a:srgbClr val="000000"/>
                </a:solidFill>
              </a:rPr>
              <a:t>Level 7 courses 364</a:t>
            </a:r>
          </a:p>
          <a:p>
            <a:pPr fontAlgn="b">
              <a:spcBef>
                <a:spcPct val="0"/>
              </a:spcBef>
              <a:buClrTx/>
              <a:buFontTx/>
              <a:buNone/>
            </a:pPr>
            <a:endParaRPr lang="en-US" altLang="en-US" sz="1600">
              <a:solidFill>
                <a:srgbClr val="000000"/>
              </a:solidFill>
              <a:latin typeface="Calibri" panose="020F0502020204030204" pitchFamily="34" charset="0"/>
            </a:endParaRPr>
          </a:p>
        </p:txBody>
      </p:sp>
      <p:graphicFrame>
        <p:nvGraphicFramePr>
          <p:cNvPr id="6" name="Table 5">
            <a:extLst>
              <a:ext uri="{FF2B5EF4-FFF2-40B4-BE49-F238E27FC236}">
                <a16:creationId xmlns:a16="http://schemas.microsoft.com/office/drawing/2014/main" id="{ACD447AE-8FE5-C1AB-038F-8D69D50052F2}"/>
              </a:ext>
            </a:extLst>
          </p:cNvPr>
          <p:cNvGraphicFramePr>
            <a:graphicFrameLocks noGrp="1"/>
          </p:cNvGraphicFramePr>
          <p:nvPr/>
        </p:nvGraphicFramePr>
        <p:xfrm>
          <a:off x="684213" y="2997200"/>
          <a:ext cx="6096000" cy="36576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098070442"/>
                    </a:ext>
                  </a:extLst>
                </a:gridCol>
                <a:gridCol w="3048000">
                  <a:extLst>
                    <a:ext uri="{9D8B030D-6E8A-4147-A177-3AD203B41FA5}">
                      <a16:colId xmlns:a16="http://schemas.microsoft.com/office/drawing/2014/main" val="3467651979"/>
                    </a:ext>
                  </a:extLst>
                </a:gridCol>
              </a:tblGrid>
              <a:tr h="364485">
                <a:tc>
                  <a:txBody>
                    <a:bodyPr/>
                    <a:lstStyle/>
                    <a:p>
                      <a:pPr algn="ctr"/>
                      <a:r>
                        <a:rPr lang="en-IE">
                          <a:solidFill>
                            <a:srgbClr val="0000FF"/>
                          </a:solidFill>
                          <a:latin typeface="Comic Sans MS" panose="030F0702030302020204" pitchFamily="66" charset="0"/>
                        </a:rPr>
                        <a:t>Points</a:t>
                      </a:r>
                    </a:p>
                  </a:txBody>
                  <a:tcPr/>
                </a:tc>
                <a:tc>
                  <a:txBody>
                    <a:bodyPr/>
                    <a:lstStyle/>
                    <a:p>
                      <a:pPr algn="ctr"/>
                      <a:r>
                        <a:rPr lang="en-IE">
                          <a:solidFill>
                            <a:srgbClr val="0000FF"/>
                          </a:solidFill>
                          <a:latin typeface="Comic Sans MS" panose="030F0702030302020204" pitchFamily="66" charset="0"/>
                        </a:rPr>
                        <a:t>Percentage</a:t>
                      </a:r>
                    </a:p>
                  </a:txBody>
                  <a:tcPr/>
                </a:tc>
                <a:extLst>
                  <a:ext uri="{0D108BD9-81ED-4DB2-BD59-A6C34878D82A}">
                    <a16:rowId xmlns:a16="http://schemas.microsoft.com/office/drawing/2014/main" val="1316421791"/>
                  </a:ext>
                </a:extLst>
              </a:tr>
              <a:tr h="364485">
                <a:tc>
                  <a:txBody>
                    <a:bodyPr/>
                    <a:lstStyle/>
                    <a:p>
                      <a:pPr algn="ctr"/>
                      <a:r>
                        <a:rPr lang="en-IE">
                          <a:solidFill>
                            <a:srgbClr val="0000FF"/>
                          </a:solidFill>
                          <a:latin typeface="Comic Sans MS" panose="030F0702030302020204" pitchFamily="66" charset="0"/>
                        </a:rPr>
                        <a:t>600</a:t>
                      </a:r>
                    </a:p>
                  </a:txBody>
                  <a:tcPr/>
                </a:tc>
                <a:tc>
                  <a:txBody>
                    <a:bodyPr/>
                    <a:lstStyle/>
                    <a:p>
                      <a:pPr algn="ctr"/>
                      <a:r>
                        <a:rPr lang="en-IE">
                          <a:solidFill>
                            <a:srgbClr val="0000FF"/>
                          </a:solidFill>
                          <a:latin typeface="Comic Sans MS" panose="030F0702030302020204" pitchFamily="66" charset="0"/>
                        </a:rPr>
                        <a:t>98%</a:t>
                      </a:r>
                    </a:p>
                  </a:txBody>
                  <a:tcPr/>
                </a:tc>
                <a:extLst>
                  <a:ext uri="{0D108BD9-81ED-4DB2-BD59-A6C34878D82A}">
                    <a16:rowId xmlns:a16="http://schemas.microsoft.com/office/drawing/2014/main" val="72180851"/>
                  </a:ext>
                </a:extLst>
              </a:tr>
              <a:tr h="364485">
                <a:tc>
                  <a:txBody>
                    <a:bodyPr/>
                    <a:lstStyle/>
                    <a:p>
                      <a:pPr algn="ctr"/>
                      <a:r>
                        <a:rPr lang="en-IE">
                          <a:solidFill>
                            <a:srgbClr val="0000FF"/>
                          </a:solidFill>
                          <a:latin typeface="Comic Sans MS" panose="030F0702030302020204" pitchFamily="66" charset="0"/>
                        </a:rPr>
                        <a:t>550</a:t>
                      </a:r>
                    </a:p>
                  </a:txBody>
                  <a:tcPr/>
                </a:tc>
                <a:tc>
                  <a:txBody>
                    <a:bodyPr/>
                    <a:lstStyle/>
                    <a:p>
                      <a:pPr algn="ctr"/>
                      <a:r>
                        <a:rPr lang="en-IE">
                          <a:solidFill>
                            <a:srgbClr val="0000FF"/>
                          </a:solidFill>
                          <a:latin typeface="Comic Sans MS" panose="030F0702030302020204" pitchFamily="66" charset="0"/>
                        </a:rPr>
                        <a:t>95%</a:t>
                      </a:r>
                    </a:p>
                  </a:txBody>
                  <a:tcPr/>
                </a:tc>
                <a:extLst>
                  <a:ext uri="{0D108BD9-81ED-4DB2-BD59-A6C34878D82A}">
                    <a16:rowId xmlns:a16="http://schemas.microsoft.com/office/drawing/2014/main" val="1730397682"/>
                  </a:ext>
                </a:extLst>
              </a:tr>
              <a:tr h="364485">
                <a:tc>
                  <a:txBody>
                    <a:bodyPr/>
                    <a:lstStyle/>
                    <a:p>
                      <a:pPr algn="ctr"/>
                      <a:r>
                        <a:rPr lang="en-IE">
                          <a:solidFill>
                            <a:srgbClr val="0000FF"/>
                          </a:solidFill>
                          <a:latin typeface="Comic Sans MS" panose="030F0702030302020204" pitchFamily="66" charset="0"/>
                        </a:rPr>
                        <a:t>500</a:t>
                      </a:r>
                    </a:p>
                  </a:txBody>
                  <a:tcPr/>
                </a:tc>
                <a:tc>
                  <a:txBody>
                    <a:bodyPr/>
                    <a:lstStyle/>
                    <a:p>
                      <a:pPr algn="ctr"/>
                      <a:r>
                        <a:rPr lang="en-IE">
                          <a:solidFill>
                            <a:srgbClr val="0000FF"/>
                          </a:solidFill>
                          <a:latin typeface="Comic Sans MS" panose="030F0702030302020204" pitchFamily="66" charset="0"/>
                        </a:rPr>
                        <a:t>89%</a:t>
                      </a:r>
                    </a:p>
                  </a:txBody>
                  <a:tcPr/>
                </a:tc>
                <a:extLst>
                  <a:ext uri="{0D108BD9-81ED-4DB2-BD59-A6C34878D82A}">
                    <a16:rowId xmlns:a16="http://schemas.microsoft.com/office/drawing/2014/main" val="1218939389"/>
                  </a:ext>
                </a:extLst>
              </a:tr>
              <a:tr h="364485">
                <a:tc>
                  <a:txBody>
                    <a:bodyPr/>
                    <a:lstStyle/>
                    <a:p>
                      <a:pPr algn="ctr"/>
                      <a:r>
                        <a:rPr lang="en-IE">
                          <a:solidFill>
                            <a:srgbClr val="0000FF"/>
                          </a:solidFill>
                          <a:latin typeface="Comic Sans MS" panose="030F0702030302020204" pitchFamily="66" charset="0"/>
                        </a:rPr>
                        <a:t>450</a:t>
                      </a:r>
                    </a:p>
                  </a:txBody>
                  <a:tcPr/>
                </a:tc>
                <a:tc>
                  <a:txBody>
                    <a:bodyPr/>
                    <a:lstStyle/>
                    <a:p>
                      <a:pPr algn="ctr"/>
                      <a:r>
                        <a:rPr lang="en-IE">
                          <a:solidFill>
                            <a:srgbClr val="0000FF"/>
                          </a:solidFill>
                          <a:latin typeface="Comic Sans MS" panose="030F0702030302020204" pitchFamily="66" charset="0"/>
                        </a:rPr>
                        <a:t>82%</a:t>
                      </a:r>
                    </a:p>
                  </a:txBody>
                  <a:tcPr/>
                </a:tc>
                <a:extLst>
                  <a:ext uri="{0D108BD9-81ED-4DB2-BD59-A6C34878D82A}">
                    <a16:rowId xmlns:a16="http://schemas.microsoft.com/office/drawing/2014/main" val="1478318508"/>
                  </a:ext>
                </a:extLst>
              </a:tr>
              <a:tr h="364485">
                <a:tc>
                  <a:txBody>
                    <a:bodyPr/>
                    <a:lstStyle/>
                    <a:p>
                      <a:pPr algn="ctr"/>
                      <a:r>
                        <a:rPr lang="en-IE">
                          <a:solidFill>
                            <a:srgbClr val="0000FF"/>
                          </a:solidFill>
                          <a:latin typeface="Comic Sans MS" panose="030F0702030302020204" pitchFamily="66" charset="0"/>
                        </a:rPr>
                        <a:t>400</a:t>
                      </a:r>
                    </a:p>
                  </a:txBody>
                  <a:tcPr/>
                </a:tc>
                <a:tc>
                  <a:txBody>
                    <a:bodyPr/>
                    <a:lstStyle/>
                    <a:p>
                      <a:pPr algn="ctr"/>
                      <a:r>
                        <a:rPr lang="en-IE">
                          <a:solidFill>
                            <a:srgbClr val="0000FF"/>
                          </a:solidFill>
                          <a:latin typeface="Comic Sans MS" panose="030F0702030302020204" pitchFamily="66" charset="0"/>
                        </a:rPr>
                        <a:t>72%</a:t>
                      </a:r>
                    </a:p>
                  </a:txBody>
                  <a:tcPr/>
                </a:tc>
                <a:extLst>
                  <a:ext uri="{0D108BD9-81ED-4DB2-BD59-A6C34878D82A}">
                    <a16:rowId xmlns:a16="http://schemas.microsoft.com/office/drawing/2014/main" val="3631626601"/>
                  </a:ext>
                </a:extLst>
              </a:tr>
              <a:tr h="364485">
                <a:tc>
                  <a:txBody>
                    <a:bodyPr/>
                    <a:lstStyle/>
                    <a:p>
                      <a:pPr algn="ctr"/>
                      <a:r>
                        <a:rPr lang="en-IE">
                          <a:solidFill>
                            <a:srgbClr val="0000FF"/>
                          </a:solidFill>
                          <a:latin typeface="Comic Sans MS" panose="030F0702030302020204" pitchFamily="66" charset="0"/>
                        </a:rPr>
                        <a:t>350</a:t>
                      </a:r>
                    </a:p>
                  </a:txBody>
                  <a:tcPr/>
                </a:tc>
                <a:tc>
                  <a:txBody>
                    <a:bodyPr/>
                    <a:lstStyle/>
                    <a:p>
                      <a:pPr algn="ctr"/>
                      <a:r>
                        <a:rPr lang="en-IE">
                          <a:solidFill>
                            <a:srgbClr val="0000FF"/>
                          </a:solidFill>
                          <a:latin typeface="Comic Sans MS" panose="030F0702030302020204" pitchFamily="66" charset="0"/>
                        </a:rPr>
                        <a:t>67%</a:t>
                      </a:r>
                    </a:p>
                  </a:txBody>
                  <a:tcPr/>
                </a:tc>
                <a:extLst>
                  <a:ext uri="{0D108BD9-81ED-4DB2-BD59-A6C34878D82A}">
                    <a16:rowId xmlns:a16="http://schemas.microsoft.com/office/drawing/2014/main" val="3898830680"/>
                  </a:ext>
                </a:extLst>
              </a:tr>
              <a:tr h="364485">
                <a:tc>
                  <a:txBody>
                    <a:bodyPr/>
                    <a:lstStyle/>
                    <a:p>
                      <a:pPr algn="ctr"/>
                      <a:r>
                        <a:rPr lang="en-IE">
                          <a:solidFill>
                            <a:srgbClr val="0000FF"/>
                          </a:solidFill>
                          <a:latin typeface="Comic Sans MS" panose="030F0702030302020204" pitchFamily="66" charset="0"/>
                        </a:rPr>
                        <a:t>300</a:t>
                      </a:r>
                    </a:p>
                  </a:txBody>
                  <a:tcPr/>
                </a:tc>
                <a:tc>
                  <a:txBody>
                    <a:bodyPr/>
                    <a:lstStyle/>
                    <a:p>
                      <a:pPr algn="ctr"/>
                      <a:r>
                        <a:rPr lang="en-IE">
                          <a:solidFill>
                            <a:srgbClr val="0000FF"/>
                          </a:solidFill>
                          <a:latin typeface="Comic Sans MS" panose="030F0702030302020204" pitchFamily="66" charset="0"/>
                        </a:rPr>
                        <a:t>44%</a:t>
                      </a:r>
                    </a:p>
                  </a:txBody>
                  <a:tcPr/>
                </a:tc>
                <a:extLst>
                  <a:ext uri="{0D108BD9-81ED-4DB2-BD59-A6C34878D82A}">
                    <a16:rowId xmlns:a16="http://schemas.microsoft.com/office/drawing/2014/main" val="831869557"/>
                  </a:ext>
                </a:extLst>
              </a:tr>
              <a:tr h="364485">
                <a:tc>
                  <a:txBody>
                    <a:bodyPr/>
                    <a:lstStyle/>
                    <a:p>
                      <a:pPr algn="ctr"/>
                      <a:r>
                        <a:rPr lang="en-IE">
                          <a:solidFill>
                            <a:srgbClr val="0000FF"/>
                          </a:solidFill>
                          <a:latin typeface="Comic Sans MS" panose="030F0702030302020204" pitchFamily="66" charset="0"/>
                        </a:rPr>
                        <a:t>250</a:t>
                      </a:r>
                    </a:p>
                  </a:txBody>
                  <a:tcPr/>
                </a:tc>
                <a:tc>
                  <a:txBody>
                    <a:bodyPr/>
                    <a:lstStyle/>
                    <a:p>
                      <a:pPr algn="ctr"/>
                      <a:r>
                        <a:rPr lang="en-IE">
                          <a:solidFill>
                            <a:srgbClr val="0000FF"/>
                          </a:solidFill>
                          <a:latin typeface="Comic Sans MS" panose="030F0702030302020204" pitchFamily="66" charset="0"/>
                        </a:rPr>
                        <a:t>31%</a:t>
                      </a:r>
                    </a:p>
                  </a:txBody>
                  <a:tcPr/>
                </a:tc>
                <a:extLst>
                  <a:ext uri="{0D108BD9-81ED-4DB2-BD59-A6C34878D82A}">
                    <a16:rowId xmlns:a16="http://schemas.microsoft.com/office/drawing/2014/main" val="769962032"/>
                  </a:ext>
                </a:extLst>
              </a:tr>
              <a:tr h="364485">
                <a:tc>
                  <a:txBody>
                    <a:bodyPr/>
                    <a:lstStyle/>
                    <a:p>
                      <a:pPr algn="ctr"/>
                      <a:r>
                        <a:rPr lang="en-IE">
                          <a:solidFill>
                            <a:srgbClr val="0000FF"/>
                          </a:solidFill>
                          <a:latin typeface="Comic Sans MS" panose="030F0702030302020204" pitchFamily="66" charset="0"/>
                        </a:rPr>
                        <a:t>200</a:t>
                      </a:r>
                    </a:p>
                  </a:txBody>
                  <a:tcPr/>
                </a:tc>
                <a:tc>
                  <a:txBody>
                    <a:bodyPr/>
                    <a:lstStyle/>
                    <a:p>
                      <a:pPr algn="ctr"/>
                      <a:r>
                        <a:rPr lang="en-IE">
                          <a:solidFill>
                            <a:srgbClr val="0000FF"/>
                          </a:solidFill>
                          <a:latin typeface="Comic Sans MS" panose="030F0702030302020204" pitchFamily="66" charset="0"/>
                        </a:rPr>
                        <a:t>20%</a:t>
                      </a:r>
                    </a:p>
                  </a:txBody>
                  <a:tcPr/>
                </a:tc>
                <a:extLst>
                  <a:ext uri="{0D108BD9-81ED-4DB2-BD59-A6C34878D82A}">
                    <a16:rowId xmlns:a16="http://schemas.microsoft.com/office/drawing/2014/main" val="1276057700"/>
                  </a:ext>
                </a:extLst>
              </a:tr>
            </a:tbl>
          </a:graphicData>
        </a:graphic>
      </p:graphicFrame>
      <p:sp>
        <p:nvSpPr>
          <p:cNvPr id="4" name="Footer Placeholder 3">
            <a:extLst>
              <a:ext uri="{FF2B5EF4-FFF2-40B4-BE49-F238E27FC236}">
                <a16:creationId xmlns:a16="http://schemas.microsoft.com/office/drawing/2014/main" id="{739A3FF3-0B93-BE8D-39DD-6C326B32EB1E}"/>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5FA7239B-4D92-D2C6-5492-22B368C6CFA6}"/>
              </a:ext>
            </a:extLst>
          </p:cNvPr>
          <p:cNvSpPr>
            <a:spLocks noGrp="1"/>
          </p:cNvSpPr>
          <p:nvPr>
            <p:ph type="sldNum" sz="quarter" idx="10"/>
          </p:nvPr>
        </p:nvSpPr>
        <p:spPr/>
        <p:txBody>
          <a:bodyPr/>
          <a:lstStyle/>
          <a:p>
            <a:fld id="{B8E4EB40-995F-4A1D-8305-A2E898452495}" type="slidenum">
              <a:rPr lang="en-US" altLang="en-US" smtClean="0"/>
              <a:pPr/>
              <a:t>5</a:t>
            </a:fld>
            <a:endParaRPr lang="en-US" altLang="en-US"/>
          </a:p>
        </p:txBody>
      </p:sp>
    </p:spTree>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9218" t="16099" r="21645" b="21603"/>
          <a:stretch/>
        </p:blipFill>
        <p:spPr>
          <a:xfrm>
            <a:off x="899592" y="1292366"/>
            <a:ext cx="4680520" cy="5629274"/>
          </a:xfrm>
          <a:prstGeom prst="rect">
            <a:avLst/>
          </a:prstGeom>
        </p:spPr>
      </p:pic>
      <p:sp>
        <p:nvSpPr>
          <p:cNvPr id="5" name="Title 4"/>
          <p:cNvSpPr>
            <a:spLocks noGrp="1"/>
          </p:cNvSpPr>
          <p:nvPr>
            <p:ph type="title"/>
          </p:nvPr>
        </p:nvSpPr>
        <p:spPr/>
        <p:txBody>
          <a:bodyPr/>
          <a:lstStyle/>
          <a:p>
            <a:r>
              <a:rPr lang="en-IE"/>
              <a:t>ESB Apprenticeship </a:t>
            </a:r>
          </a:p>
        </p:txBody>
      </p:sp>
      <p:sp>
        <p:nvSpPr>
          <p:cNvPr id="3" name="Footer Placeholder 2">
            <a:extLst>
              <a:ext uri="{FF2B5EF4-FFF2-40B4-BE49-F238E27FC236}">
                <a16:creationId xmlns:a16="http://schemas.microsoft.com/office/drawing/2014/main" id="{BFD504FF-58D7-928C-0DB6-D48E96C6F913}"/>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81BF291D-9B61-23B3-59BB-84C0CA2FC420}"/>
              </a:ext>
            </a:extLst>
          </p:cNvPr>
          <p:cNvSpPr>
            <a:spLocks noGrp="1"/>
          </p:cNvSpPr>
          <p:nvPr>
            <p:ph type="sldNum" sz="quarter" idx="10"/>
          </p:nvPr>
        </p:nvSpPr>
        <p:spPr/>
        <p:txBody>
          <a:bodyPr/>
          <a:lstStyle/>
          <a:p>
            <a:fld id="{B8E4EB40-995F-4A1D-8305-A2E898452495}" type="slidenum">
              <a:rPr lang="en-US" altLang="en-US" smtClean="0"/>
              <a:pPr/>
              <a:t>6</a:t>
            </a:fld>
            <a:endParaRPr lang="en-US" altLang="en-US"/>
          </a:p>
        </p:txBody>
      </p:sp>
    </p:spTree>
    <p:extLst>
      <p:ext uri="{BB962C8B-B14F-4D97-AF65-F5344CB8AC3E}">
        <p14:creationId xmlns:p14="http://schemas.microsoft.com/office/powerpoint/2010/main" val="4053791763"/>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3C7233-BBC4-C977-1EEF-D2BCA26DEC2D}"/>
              </a:ext>
            </a:extLst>
          </p:cNvPr>
          <p:cNvSpPr>
            <a:spLocks noGrp="1"/>
          </p:cNvSpPr>
          <p:nvPr>
            <p:ph type="title"/>
          </p:nvPr>
        </p:nvSpPr>
        <p:spPr/>
        <p:txBody>
          <a:bodyPr/>
          <a:lstStyle/>
          <a:p>
            <a:r>
              <a:rPr lang="en-US">
                <a:latin typeface="Comic Sans MS"/>
              </a:rPr>
              <a:t>Have a strategy</a:t>
            </a:r>
            <a:endParaRPr lang="en-US" err="1"/>
          </a:p>
        </p:txBody>
      </p:sp>
      <p:sp>
        <p:nvSpPr>
          <p:cNvPr id="6" name="Content Placeholder 5">
            <a:extLst>
              <a:ext uri="{FF2B5EF4-FFF2-40B4-BE49-F238E27FC236}">
                <a16:creationId xmlns:a16="http://schemas.microsoft.com/office/drawing/2014/main" id="{664FE69E-FC4F-1FCA-1F3F-CF97A54228E6}"/>
              </a:ext>
            </a:extLst>
          </p:cNvPr>
          <p:cNvSpPr>
            <a:spLocks noGrp="1"/>
          </p:cNvSpPr>
          <p:nvPr>
            <p:ph idx="1"/>
          </p:nvPr>
        </p:nvSpPr>
        <p:spPr/>
        <p:txBody>
          <a:bodyPr/>
          <a:lstStyle/>
          <a:p>
            <a:pPr algn="ctr">
              <a:spcBef>
                <a:spcPct val="0"/>
              </a:spcBef>
            </a:pPr>
            <a:endParaRPr lang="en-US"/>
          </a:p>
          <a:p>
            <a:pPr algn="ctr">
              <a:spcBef>
                <a:spcPct val="0"/>
              </a:spcBef>
            </a:pPr>
            <a:r>
              <a:rPr lang="en-IE" sz="2400">
                <a:solidFill>
                  <a:srgbClr val="2F2B20"/>
                </a:solidFill>
              </a:rPr>
              <a:t>We need to identify our strengths and where possible work with these</a:t>
            </a:r>
            <a:endParaRPr lang="en-US" sz="2400">
              <a:solidFill>
                <a:srgbClr val="2F2B20"/>
              </a:solidFill>
            </a:endParaRPr>
          </a:p>
          <a:p>
            <a:pPr algn="ctr">
              <a:spcBef>
                <a:spcPct val="0"/>
              </a:spcBef>
            </a:pPr>
            <a:endParaRPr lang="en-IE" sz="2400">
              <a:solidFill>
                <a:srgbClr val="2F2B20"/>
              </a:solidFill>
            </a:endParaRPr>
          </a:p>
          <a:p>
            <a:pPr algn="ctr">
              <a:spcBef>
                <a:spcPct val="0"/>
              </a:spcBef>
            </a:pPr>
            <a:r>
              <a:rPr lang="en-IE" sz="2400">
                <a:solidFill>
                  <a:srgbClr val="2F2B20"/>
                </a:solidFill>
                <a:latin typeface="Comic Sans MS"/>
              </a:rPr>
              <a:t>What subjects should I do for the Leaving Certificate that will give me the highest grades/points</a:t>
            </a:r>
            <a:endParaRPr lang="en-US" sz="2400">
              <a:solidFill>
                <a:srgbClr val="2F2B20"/>
              </a:solidFill>
              <a:latin typeface="Comic Sans MS"/>
            </a:endParaRPr>
          </a:p>
          <a:p>
            <a:pPr algn="ctr">
              <a:spcBef>
                <a:spcPct val="0"/>
              </a:spcBef>
            </a:pPr>
            <a:endParaRPr lang="en-IE" sz="2400">
              <a:solidFill>
                <a:srgbClr val="2F2B20"/>
              </a:solidFill>
            </a:endParaRPr>
          </a:p>
          <a:p>
            <a:pPr algn="ctr">
              <a:spcBef>
                <a:spcPct val="0"/>
              </a:spcBef>
            </a:pPr>
            <a:r>
              <a:rPr lang="en-IE" sz="2400">
                <a:solidFill>
                  <a:srgbClr val="2F2B20"/>
                </a:solidFill>
                <a:latin typeface="Comic Sans MS"/>
              </a:rPr>
              <a:t>A very </a:t>
            </a:r>
            <a:r>
              <a:rPr lang="en-IE" sz="2400">
                <a:latin typeface="Comic Sans MS"/>
              </a:rPr>
              <a:t>Simplistic Approach</a:t>
            </a:r>
            <a:endParaRPr lang="en-US">
              <a:latin typeface="Comic Sans MS"/>
            </a:endParaRPr>
          </a:p>
        </p:txBody>
      </p:sp>
      <p:sp>
        <p:nvSpPr>
          <p:cNvPr id="2" name="Slide Number Placeholder 1">
            <a:extLst>
              <a:ext uri="{FF2B5EF4-FFF2-40B4-BE49-F238E27FC236}">
                <a16:creationId xmlns:a16="http://schemas.microsoft.com/office/drawing/2014/main" id="{022764B9-5E6D-5DA4-3314-3A1CFDFC6933}"/>
              </a:ext>
            </a:extLst>
          </p:cNvPr>
          <p:cNvSpPr>
            <a:spLocks noGrp="1"/>
          </p:cNvSpPr>
          <p:nvPr>
            <p:ph type="sldNum" sz="quarter" idx="10"/>
          </p:nvPr>
        </p:nvSpPr>
        <p:spPr/>
        <p:txBody>
          <a:bodyPr/>
          <a:lstStyle/>
          <a:p>
            <a:fld id="{C554CB56-F9D3-42A9-892D-8E14114D1338}" type="slidenum">
              <a:rPr lang="en-US" altLang="en-US"/>
              <a:pPr/>
              <a:t>7</a:t>
            </a:fld>
            <a:endParaRPr lang="en-US" altLang="en-US"/>
          </a:p>
        </p:txBody>
      </p:sp>
      <p:sp>
        <p:nvSpPr>
          <p:cNvPr id="3" name="Footer Placeholder 2">
            <a:extLst>
              <a:ext uri="{FF2B5EF4-FFF2-40B4-BE49-F238E27FC236}">
                <a16:creationId xmlns:a16="http://schemas.microsoft.com/office/drawing/2014/main" id="{FA12E01C-D1F2-5901-D1A8-3794C396C39B}"/>
              </a:ext>
            </a:extLst>
          </p:cNvPr>
          <p:cNvSpPr>
            <a:spLocks noGrp="1"/>
          </p:cNvSpPr>
          <p:nvPr>
            <p:ph type="ftr" sz="quarter" idx="11"/>
          </p:nvPr>
        </p:nvSpPr>
        <p:spPr/>
        <p:txBody>
          <a:bodyPr/>
          <a:lstStyle/>
          <a:p>
            <a:pPr>
              <a:defRPr/>
            </a:pPr>
            <a:r>
              <a:rPr lang="en-US"/>
              <a:t>Crescent College Comprehensive, Guidance Department</a:t>
            </a:r>
          </a:p>
        </p:txBody>
      </p:sp>
    </p:spTree>
    <p:extLst>
      <p:ext uri="{BB962C8B-B14F-4D97-AF65-F5344CB8AC3E}">
        <p14:creationId xmlns:p14="http://schemas.microsoft.com/office/powerpoint/2010/main" val="3228147113"/>
      </p:ext>
    </p:extLst>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C790CB-2296-E3FB-1EE6-188F985CB348}"/>
              </a:ext>
            </a:extLst>
          </p:cNvPr>
          <p:cNvSpPr>
            <a:spLocks noGrp="1"/>
          </p:cNvSpPr>
          <p:nvPr>
            <p:ph type="title"/>
          </p:nvPr>
        </p:nvSpPr>
        <p:spPr/>
        <p:txBody>
          <a:bodyPr/>
          <a:lstStyle/>
          <a:p>
            <a:pPr>
              <a:defRPr/>
            </a:pPr>
            <a:br>
              <a:rPr lang="en-IE">
                <a:solidFill>
                  <a:srgbClr val="0000FF"/>
                </a:solidFill>
              </a:rPr>
            </a:br>
            <a:r>
              <a:rPr lang="en-IE"/>
              <a:t>Simplistic Approach</a:t>
            </a:r>
            <a:br>
              <a:rPr lang="en-IE">
                <a:solidFill>
                  <a:srgbClr val="0000FF"/>
                </a:solidFill>
              </a:rPr>
            </a:br>
            <a:endParaRPr lang="en-IE">
              <a:solidFill>
                <a:srgbClr val="0000FF"/>
              </a:solidFill>
            </a:endParaRPr>
          </a:p>
        </p:txBody>
      </p:sp>
      <p:sp>
        <p:nvSpPr>
          <p:cNvPr id="5" name="Content Placeholder 4">
            <a:extLst>
              <a:ext uri="{FF2B5EF4-FFF2-40B4-BE49-F238E27FC236}">
                <a16:creationId xmlns:a16="http://schemas.microsoft.com/office/drawing/2014/main" id="{CDB1C17C-407F-9E6E-DCCF-2C12B5700D23}"/>
              </a:ext>
            </a:extLst>
          </p:cNvPr>
          <p:cNvSpPr>
            <a:spLocks noGrp="1"/>
          </p:cNvSpPr>
          <p:nvPr>
            <p:ph idx="1"/>
          </p:nvPr>
        </p:nvSpPr>
        <p:spPr/>
        <p:txBody>
          <a:bodyPr/>
          <a:lstStyle/>
          <a:p>
            <a:r>
              <a:rPr lang="en-IE" altLang="en-US" sz="3200"/>
              <a:t>2 questions we need to ask ourselves</a:t>
            </a:r>
          </a:p>
          <a:p>
            <a:endParaRPr lang="en-IE" altLang="en-US" sz="3200"/>
          </a:p>
          <a:p>
            <a:pPr lvl="1"/>
            <a:r>
              <a:rPr lang="en-IE" altLang="en-US" sz="3000"/>
              <a:t>What would I like to do?</a:t>
            </a:r>
          </a:p>
          <a:p>
            <a:pPr lvl="1"/>
            <a:endParaRPr lang="en-IE" altLang="en-US" sz="3000"/>
          </a:p>
          <a:p>
            <a:pPr lvl="1"/>
            <a:r>
              <a:rPr lang="en-IE" altLang="en-US" sz="3000"/>
              <a:t>How do I get there?</a:t>
            </a:r>
          </a:p>
          <a:p>
            <a:pPr lvl="1"/>
            <a:endParaRPr lang="en-IE" altLang="en-US" sz="3000"/>
          </a:p>
          <a:p>
            <a:pPr lvl="1"/>
            <a:r>
              <a:rPr lang="en-IE" altLang="en-US" sz="3000"/>
              <a:t>The answer to these 2 questions should help formulate one’s pathway in education </a:t>
            </a:r>
          </a:p>
        </p:txBody>
      </p:sp>
      <p:sp>
        <p:nvSpPr>
          <p:cNvPr id="3" name="Footer Placeholder 2">
            <a:extLst>
              <a:ext uri="{FF2B5EF4-FFF2-40B4-BE49-F238E27FC236}">
                <a16:creationId xmlns:a16="http://schemas.microsoft.com/office/drawing/2014/main" id="{6CC15534-DDAD-DBF1-4BF6-18C3272429D7}"/>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3007CE66-0316-AEAA-F039-13714DA3E412}"/>
              </a:ext>
            </a:extLst>
          </p:cNvPr>
          <p:cNvSpPr>
            <a:spLocks noGrp="1"/>
          </p:cNvSpPr>
          <p:nvPr>
            <p:ph type="sldNum" sz="quarter" idx="10"/>
          </p:nvPr>
        </p:nvSpPr>
        <p:spPr/>
        <p:txBody>
          <a:bodyPr/>
          <a:lstStyle/>
          <a:p>
            <a:fld id="{59A7C7C0-7472-4780-9139-1CECAABE1453}" type="slidenum">
              <a:rPr lang="en-US" altLang="en-US" smtClean="0"/>
              <a:pPr/>
              <a:t>8</a:t>
            </a:fld>
            <a:endParaRPr lang="en-US" altLang="en-US"/>
          </a:p>
        </p:txBody>
      </p:sp>
    </p:spTree>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0A256-C46C-AC98-CE95-F77E6BDC0110}"/>
              </a:ext>
            </a:extLst>
          </p:cNvPr>
          <p:cNvSpPr>
            <a:spLocks noGrp="1"/>
          </p:cNvSpPr>
          <p:nvPr>
            <p:ph type="title"/>
          </p:nvPr>
        </p:nvSpPr>
        <p:spPr/>
        <p:txBody>
          <a:bodyPr/>
          <a:lstStyle/>
          <a:p>
            <a:pPr>
              <a:defRPr/>
            </a:pPr>
            <a:r>
              <a:rPr lang="en-IE" sz="3600">
                <a:solidFill>
                  <a:srgbClr val="0000FF"/>
                </a:solidFill>
              </a:rPr>
              <a:t>If I want to become an Electrician</a:t>
            </a:r>
          </a:p>
        </p:txBody>
      </p:sp>
      <p:sp>
        <p:nvSpPr>
          <p:cNvPr id="3" name="Content Placeholder 2">
            <a:extLst>
              <a:ext uri="{FF2B5EF4-FFF2-40B4-BE49-F238E27FC236}">
                <a16:creationId xmlns:a16="http://schemas.microsoft.com/office/drawing/2014/main" id="{9DF98FF2-FE48-7167-1DE8-2A5E62F29108}"/>
              </a:ext>
            </a:extLst>
          </p:cNvPr>
          <p:cNvSpPr>
            <a:spLocks noGrp="1"/>
          </p:cNvSpPr>
          <p:nvPr>
            <p:ph idx="1"/>
          </p:nvPr>
        </p:nvSpPr>
        <p:spPr/>
        <p:txBody>
          <a:bodyPr/>
          <a:lstStyle/>
          <a:p>
            <a:pPr marL="639445" lvl="1">
              <a:defRPr/>
            </a:pPr>
            <a:r>
              <a:rPr lang="en-IE" sz="3000"/>
              <a:t>Need to do an apprenticeship</a:t>
            </a:r>
            <a:endParaRPr lang="en-US"/>
          </a:p>
          <a:p>
            <a:pPr marL="410845" lvl="1" indent="0">
              <a:buFont typeface="Arial" panose="020B0604020202020204" pitchFamily="34" charset="0"/>
              <a:buNone/>
              <a:defRPr/>
            </a:pPr>
            <a:endParaRPr lang="en-IE" sz="3000"/>
          </a:p>
          <a:p>
            <a:pPr marL="639445" lvl="1">
              <a:defRPr/>
            </a:pPr>
            <a:r>
              <a:rPr lang="en-IE" sz="3000">
                <a:solidFill>
                  <a:srgbClr val="FF0000"/>
                </a:solidFill>
              </a:rPr>
              <a:t>What do I need to become an apprentice electrician?</a:t>
            </a:r>
          </a:p>
          <a:p>
            <a:pPr marL="868045" lvl="1" indent="-457200">
              <a:defRPr/>
            </a:pPr>
            <a:r>
              <a:rPr lang="en-IE" sz="3000">
                <a:latin typeface="Comic Sans MS"/>
              </a:rPr>
              <a:t>A Junior Certificate however, having a Leaving Certificate means I’m more competitive</a:t>
            </a:r>
            <a:endParaRPr lang="en-IE" sz="3000"/>
          </a:p>
          <a:p>
            <a:pPr marL="1004570" lvl="2">
              <a:defRPr/>
            </a:pPr>
            <a:r>
              <a:rPr lang="en-IE" sz="2800"/>
              <a:t>The better Leaving Certificate I have the more competitive I become</a:t>
            </a:r>
          </a:p>
          <a:p>
            <a:pPr marL="639445" lvl="1">
              <a:defRPr/>
            </a:pPr>
            <a:endParaRPr lang="en-IE" sz="3000"/>
          </a:p>
          <a:p>
            <a:pPr marL="639445" lvl="1">
              <a:defRPr/>
            </a:pPr>
            <a:endParaRPr lang="en-IE"/>
          </a:p>
        </p:txBody>
      </p:sp>
      <p:sp>
        <p:nvSpPr>
          <p:cNvPr id="5" name="Footer Placeholder 4">
            <a:extLst>
              <a:ext uri="{FF2B5EF4-FFF2-40B4-BE49-F238E27FC236}">
                <a16:creationId xmlns:a16="http://schemas.microsoft.com/office/drawing/2014/main" id="{1A8FBE15-C36B-F9E5-D218-AA15D21CAA14}"/>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0F73B949-EC05-1B1D-C33D-48995E8BCC45}"/>
              </a:ext>
            </a:extLst>
          </p:cNvPr>
          <p:cNvSpPr>
            <a:spLocks noGrp="1"/>
          </p:cNvSpPr>
          <p:nvPr>
            <p:ph type="sldNum" sz="quarter" idx="10"/>
          </p:nvPr>
        </p:nvSpPr>
        <p:spPr/>
        <p:txBody>
          <a:bodyPr/>
          <a:lstStyle/>
          <a:p>
            <a:fld id="{59A7C7C0-7472-4780-9139-1CECAABE1453}" type="slidenum">
              <a:rPr lang="en-US" altLang="en-US" smtClean="0"/>
              <a:pPr/>
              <a:t>9</a:t>
            </a:fld>
            <a:endParaRPr lang="en-US" altLang="en-US"/>
          </a:p>
        </p:txBody>
      </p:sp>
    </p:spTree>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11B1-12C3-2CB2-CD4E-88F98E569557}"/>
              </a:ext>
            </a:extLst>
          </p:cNvPr>
          <p:cNvSpPr>
            <a:spLocks noGrp="1"/>
          </p:cNvSpPr>
          <p:nvPr>
            <p:ph type="title"/>
          </p:nvPr>
        </p:nvSpPr>
        <p:spPr/>
        <p:txBody>
          <a:bodyPr/>
          <a:lstStyle/>
          <a:p>
            <a:r>
              <a:rPr lang="en-IE"/>
              <a:t>Apprenticeships</a:t>
            </a:r>
          </a:p>
        </p:txBody>
      </p:sp>
      <p:sp>
        <p:nvSpPr>
          <p:cNvPr id="5" name="Content Placeholder 4">
            <a:extLst>
              <a:ext uri="{FF2B5EF4-FFF2-40B4-BE49-F238E27FC236}">
                <a16:creationId xmlns:a16="http://schemas.microsoft.com/office/drawing/2014/main" id="{A5863F55-4C77-5BA4-9832-DD126F3B2219}"/>
              </a:ext>
            </a:extLst>
          </p:cNvPr>
          <p:cNvSpPr>
            <a:spLocks noGrp="1"/>
          </p:cNvSpPr>
          <p:nvPr>
            <p:ph idx="1"/>
          </p:nvPr>
        </p:nvSpPr>
        <p:spPr/>
        <p:txBody>
          <a:bodyPr/>
          <a:lstStyle/>
          <a:p>
            <a:pPr algn="ctr"/>
            <a:endParaRPr lang="en-IE" sz="2800"/>
          </a:p>
          <a:p>
            <a:pPr marL="114300" indent="0" algn="ctr">
              <a:buNone/>
            </a:pPr>
            <a:endParaRPr lang="en-IE" sz="2800"/>
          </a:p>
          <a:p>
            <a:pPr algn="ctr"/>
            <a:r>
              <a:rPr lang="en-IE" sz="3600"/>
              <a:t>Apprenticeship.ie</a:t>
            </a:r>
          </a:p>
          <a:p>
            <a:pPr algn="ctr"/>
            <a:endParaRPr lang="en-IE" sz="3600"/>
          </a:p>
          <a:p>
            <a:pPr algn="ctr"/>
            <a:endParaRPr lang="en-IE" sz="3600"/>
          </a:p>
          <a:p>
            <a:pPr algn="ctr"/>
            <a:r>
              <a:rPr lang="en-IE" sz="3600"/>
              <a:t>Generation Apprenticeship</a:t>
            </a:r>
          </a:p>
        </p:txBody>
      </p:sp>
      <p:sp>
        <p:nvSpPr>
          <p:cNvPr id="3" name="Slide Number Placeholder 2">
            <a:extLst>
              <a:ext uri="{FF2B5EF4-FFF2-40B4-BE49-F238E27FC236}">
                <a16:creationId xmlns:a16="http://schemas.microsoft.com/office/drawing/2014/main" id="{E085DE53-18EA-7DA4-E96C-8F2CA8DDA704}"/>
              </a:ext>
            </a:extLst>
          </p:cNvPr>
          <p:cNvSpPr>
            <a:spLocks noGrp="1"/>
          </p:cNvSpPr>
          <p:nvPr>
            <p:ph type="sldNum" sz="quarter" idx="10"/>
          </p:nvPr>
        </p:nvSpPr>
        <p:spPr/>
        <p:txBody>
          <a:bodyPr/>
          <a:lstStyle/>
          <a:p>
            <a:fld id="{B8E4EB40-995F-4A1D-8305-A2E898452495}" type="slidenum">
              <a:rPr lang="en-US" altLang="en-US" smtClean="0"/>
              <a:pPr/>
              <a:t>10</a:t>
            </a:fld>
            <a:endParaRPr lang="en-US" altLang="en-US"/>
          </a:p>
        </p:txBody>
      </p:sp>
      <p:sp>
        <p:nvSpPr>
          <p:cNvPr id="4" name="Footer Placeholder 3">
            <a:extLst>
              <a:ext uri="{FF2B5EF4-FFF2-40B4-BE49-F238E27FC236}">
                <a16:creationId xmlns:a16="http://schemas.microsoft.com/office/drawing/2014/main" id="{BD21DA84-E5D6-27FF-9F03-5D42BE6A49E4}"/>
              </a:ext>
            </a:extLst>
          </p:cNvPr>
          <p:cNvSpPr>
            <a:spLocks noGrp="1"/>
          </p:cNvSpPr>
          <p:nvPr>
            <p:ph type="ftr" sz="quarter" idx="11"/>
          </p:nvPr>
        </p:nvSpPr>
        <p:spPr/>
        <p:txBody>
          <a:bodyPr/>
          <a:lstStyle/>
          <a:p>
            <a:pPr>
              <a:defRPr/>
            </a:pPr>
            <a:r>
              <a:rPr lang="en-US"/>
              <a:t>Crescent College Comprehensive, Guidance Department</a:t>
            </a:r>
          </a:p>
        </p:txBody>
      </p:sp>
    </p:spTree>
    <p:extLst>
      <p:ext uri="{BB962C8B-B14F-4D97-AF65-F5344CB8AC3E}">
        <p14:creationId xmlns:p14="http://schemas.microsoft.com/office/powerpoint/2010/main" val="1854515856"/>
      </p:ext>
    </p:extLst>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E8A41-E231-1AD9-035F-68E63748FB7C}"/>
              </a:ext>
            </a:extLst>
          </p:cNvPr>
          <p:cNvSpPr>
            <a:spLocks noGrp="1"/>
          </p:cNvSpPr>
          <p:nvPr>
            <p:ph type="title"/>
          </p:nvPr>
        </p:nvSpPr>
        <p:spPr/>
        <p:txBody>
          <a:bodyPr/>
          <a:lstStyle/>
          <a:p>
            <a:pPr>
              <a:defRPr/>
            </a:pPr>
            <a:r>
              <a:rPr lang="en-IE" sz="4400">
                <a:solidFill>
                  <a:srgbClr val="0000FF"/>
                </a:solidFill>
                <a:latin typeface="Comic Sans MS"/>
              </a:rPr>
              <a:t>To become a Nurse</a:t>
            </a:r>
          </a:p>
        </p:txBody>
      </p:sp>
      <p:sp>
        <p:nvSpPr>
          <p:cNvPr id="3" name="Content Placeholder 2">
            <a:extLst>
              <a:ext uri="{FF2B5EF4-FFF2-40B4-BE49-F238E27FC236}">
                <a16:creationId xmlns:a16="http://schemas.microsoft.com/office/drawing/2014/main" id="{95441838-1CED-61C8-BB7F-FCE6C18AD411}"/>
              </a:ext>
            </a:extLst>
          </p:cNvPr>
          <p:cNvSpPr>
            <a:spLocks noGrp="1"/>
          </p:cNvSpPr>
          <p:nvPr>
            <p:ph idx="1"/>
          </p:nvPr>
        </p:nvSpPr>
        <p:spPr>
          <a:xfrm>
            <a:off x="684213" y="1628775"/>
            <a:ext cx="7620000" cy="4800600"/>
          </a:xfrm>
        </p:spPr>
        <p:txBody>
          <a:bodyPr/>
          <a:lstStyle/>
          <a:p>
            <a:r>
              <a:rPr lang="en-IE" altLang="en-US" sz="3600">
                <a:solidFill>
                  <a:srgbClr val="00B0F0"/>
                </a:solidFill>
                <a:latin typeface="Comic Sans MS"/>
              </a:rPr>
              <a:t>Need to go to 3</a:t>
            </a:r>
            <a:r>
              <a:rPr lang="en-IE" altLang="en-US" sz="3600" baseline="30000">
                <a:solidFill>
                  <a:srgbClr val="00B0F0"/>
                </a:solidFill>
                <a:latin typeface="Comic Sans MS"/>
              </a:rPr>
              <a:t>rd</a:t>
            </a:r>
            <a:r>
              <a:rPr lang="en-IE" altLang="en-US" sz="3600">
                <a:solidFill>
                  <a:srgbClr val="00B0F0"/>
                </a:solidFill>
                <a:latin typeface="Comic Sans MS"/>
              </a:rPr>
              <a:t> level education</a:t>
            </a:r>
          </a:p>
          <a:p>
            <a:endParaRPr lang="en-IE" altLang="en-US" sz="2800"/>
          </a:p>
          <a:p>
            <a:r>
              <a:rPr lang="en-IE" altLang="en-US" sz="2800">
                <a:solidFill>
                  <a:srgbClr val="0070C0"/>
                </a:solidFill>
                <a:latin typeface="Comic Sans MS"/>
              </a:rPr>
              <a:t>Need to apply for place on a nursing course through the CAO or in the UK </a:t>
            </a:r>
            <a:r>
              <a:rPr lang="en-IE" altLang="en-US" sz="2000">
                <a:solidFill>
                  <a:srgbClr val="0070C0"/>
                </a:solidFill>
                <a:latin typeface="Comic Sans MS"/>
              </a:rPr>
              <a:t>(UCAS)</a:t>
            </a:r>
          </a:p>
          <a:p>
            <a:r>
              <a:rPr lang="en-IE" altLang="en-US" sz="2800" b="1">
                <a:solidFill>
                  <a:srgbClr val="FF0000"/>
                </a:solidFill>
                <a:latin typeface="Comic Sans MS"/>
              </a:rPr>
              <a:t>Need to ensure I am doing a Science Subject in my Leaving Certificate</a:t>
            </a:r>
          </a:p>
          <a:p>
            <a:r>
              <a:rPr lang="en-IE" altLang="en-US" sz="2800" b="1">
                <a:solidFill>
                  <a:srgbClr val="FF0000"/>
                </a:solidFill>
                <a:latin typeface="Comic Sans MS"/>
              </a:rPr>
              <a:t>Need to secure between 400 and 475 points in my Leaving Certificate </a:t>
            </a:r>
            <a:endParaRPr lang="en-IE" altLang="en-US" sz="2800" b="1">
              <a:solidFill>
                <a:srgbClr val="FF0000"/>
              </a:solidFill>
            </a:endParaRPr>
          </a:p>
          <a:p>
            <a:endParaRPr lang="en-IE" altLang="en-US"/>
          </a:p>
        </p:txBody>
      </p:sp>
      <p:sp>
        <p:nvSpPr>
          <p:cNvPr id="5" name="Footer Placeholder 4">
            <a:extLst>
              <a:ext uri="{FF2B5EF4-FFF2-40B4-BE49-F238E27FC236}">
                <a16:creationId xmlns:a16="http://schemas.microsoft.com/office/drawing/2014/main" id="{439CBF37-B9D9-1551-5612-F02A00DFCFB9}"/>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814F1CC9-E80E-F9FE-77A1-083D9DE419C1}"/>
              </a:ext>
            </a:extLst>
          </p:cNvPr>
          <p:cNvSpPr>
            <a:spLocks noGrp="1"/>
          </p:cNvSpPr>
          <p:nvPr>
            <p:ph type="sldNum" sz="quarter" idx="10"/>
          </p:nvPr>
        </p:nvSpPr>
        <p:spPr/>
        <p:txBody>
          <a:bodyPr/>
          <a:lstStyle/>
          <a:p>
            <a:fld id="{59A7C7C0-7472-4780-9139-1CECAABE1453}" type="slidenum">
              <a:rPr lang="en-US" altLang="en-US" smtClean="0"/>
              <a:pPr/>
              <a:t>11</a:t>
            </a:fld>
            <a:endParaRPr lang="en-US" altLang="en-US"/>
          </a:p>
        </p:txBody>
      </p:sp>
    </p:spTree>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8F727-D602-3A70-52AC-3188B319DF2E}"/>
              </a:ext>
            </a:extLst>
          </p:cNvPr>
          <p:cNvSpPr>
            <a:spLocks noGrp="1"/>
          </p:cNvSpPr>
          <p:nvPr>
            <p:ph type="title"/>
          </p:nvPr>
        </p:nvSpPr>
        <p:spPr/>
        <p:txBody>
          <a:bodyPr/>
          <a:lstStyle/>
          <a:p>
            <a:r>
              <a:rPr lang="en-IE"/>
              <a:t>Going to College</a:t>
            </a:r>
          </a:p>
        </p:txBody>
      </p:sp>
      <p:sp>
        <p:nvSpPr>
          <p:cNvPr id="3" name="Content Placeholder 2">
            <a:extLst>
              <a:ext uri="{FF2B5EF4-FFF2-40B4-BE49-F238E27FC236}">
                <a16:creationId xmlns:a16="http://schemas.microsoft.com/office/drawing/2014/main" id="{17C6F00B-9881-2076-DD1F-94AC3C690909}"/>
              </a:ext>
            </a:extLst>
          </p:cNvPr>
          <p:cNvSpPr>
            <a:spLocks noGrp="1"/>
          </p:cNvSpPr>
          <p:nvPr>
            <p:ph idx="1"/>
          </p:nvPr>
        </p:nvSpPr>
        <p:spPr/>
        <p:txBody>
          <a:bodyPr/>
          <a:lstStyle/>
          <a:p>
            <a:pPr algn="ctr"/>
            <a:r>
              <a:rPr lang="en-IE" sz="3200">
                <a:latin typeface="Comic Sans MS"/>
              </a:rPr>
              <a:t>Application through the CAO</a:t>
            </a:r>
          </a:p>
          <a:p>
            <a:pPr algn="ctr"/>
            <a:endParaRPr lang="en-IE" sz="3200">
              <a:latin typeface="Comic Sans MS"/>
            </a:endParaRPr>
          </a:p>
          <a:p>
            <a:pPr algn="ctr"/>
            <a:r>
              <a:rPr lang="en-IE" sz="3200">
                <a:latin typeface="Comic Sans MS"/>
              </a:rPr>
              <a:t>To attend College /University</a:t>
            </a:r>
            <a:endParaRPr lang="en-IE" sz="3200"/>
          </a:p>
          <a:p>
            <a:pPr algn="ctr"/>
            <a:endParaRPr lang="en-IE" altLang="en-US" sz="2000"/>
          </a:p>
          <a:p>
            <a:r>
              <a:rPr lang="en-IE" altLang="en-US" sz="2000">
                <a:latin typeface="Comic Sans MS"/>
              </a:rPr>
              <a:t> 2 Requirements </a:t>
            </a:r>
          </a:p>
          <a:p>
            <a:endParaRPr lang="en-IE" altLang="en-US" sz="2000">
              <a:latin typeface="Comic Sans MS"/>
            </a:endParaRPr>
          </a:p>
          <a:p>
            <a:pPr marL="571500" indent="-457200" algn="ctr">
              <a:buFont typeface="+mj-lt"/>
              <a:buAutoNum type="arabicPeriod"/>
            </a:pPr>
            <a:r>
              <a:rPr lang="en-IE" altLang="en-US" sz="2000">
                <a:latin typeface="Comic Sans MS"/>
              </a:rPr>
              <a:t>      The College </a:t>
            </a:r>
            <a:r>
              <a:rPr lang="en-IE" altLang="en-US" sz="2000" b="1" u="sng">
                <a:latin typeface="Comic Sans MS"/>
              </a:rPr>
              <a:t>Minimum Entry Requirement</a:t>
            </a:r>
          </a:p>
          <a:p>
            <a:pPr marL="571500" indent="-457200" algn="ctr">
              <a:buFont typeface="+mj-lt"/>
              <a:buAutoNum type="arabicPeriod"/>
            </a:pPr>
            <a:endParaRPr lang="en-IE" altLang="en-US" sz="2000">
              <a:latin typeface="Comic Sans MS"/>
            </a:endParaRPr>
          </a:p>
          <a:p>
            <a:pPr marL="571500" indent="-457200" algn="ctr">
              <a:buFont typeface="+mj-lt"/>
              <a:buAutoNum type="arabicPeriod"/>
            </a:pPr>
            <a:r>
              <a:rPr lang="en-IE" altLang="en-US" sz="2000">
                <a:latin typeface="Comic Sans MS"/>
              </a:rPr>
              <a:t> </a:t>
            </a:r>
            <a:r>
              <a:rPr lang="en-IE" altLang="en-US" sz="2000" b="1" u="sng">
                <a:latin typeface="Comic Sans MS"/>
              </a:rPr>
              <a:t>Leaving Certificate Points</a:t>
            </a:r>
          </a:p>
          <a:p>
            <a:pPr algn="ctr"/>
            <a:endParaRPr lang="en-IE"/>
          </a:p>
          <a:p>
            <a:pPr algn="ctr"/>
            <a:endParaRPr lang="en-IE"/>
          </a:p>
        </p:txBody>
      </p:sp>
      <p:sp>
        <p:nvSpPr>
          <p:cNvPr id="5" name="Footer Placeholder 4">
            <a:extLst>
              <a:ext uri="{FF2B5EF4-FFF2-40B4-BE49-F238E27FC236}">
                <a16:creationId xmlns:a16="http://schemas.microsoft.com/office/drawing/2014/main" id="{02C43BCB-D25B-C48B-30F5-F3B78E741979}"/>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354A2221-1BF4-BFCA-16F1-BEF154F54FE6}"/>
              </a:ext>
            </a:extLst>
          </p:cNvPr>
          <p:cNvSpPr>
            <a:spLocks noGrp="1"/>
          </p:cNvSpPr>
          <p:nvPr>
            <p:ph type="sldNum" sz="quarter" idx="10"/>
          </p:nvPr>
        </p:nvSpPr>
        <p:spPr/>
        <p:txBody>
          <a:bodyPr/>
          <a:lstStyle/>
          <a:p>
            <a:fld id="{59A7C7C0-7472-4780-9139-1CECAABE1453}" type="slidenum">
              <a:rPr lang="en-US" altLang="en-US" smtClean="0"/>
              <a:pPr/>
              <a:t>12</a:t>
            </a:fld>
            <a:endParaRPr lang="en-US" altLang="en-US"/>
          </a:p>
        </p:txBody>
      </p:sp>
    </p:spTree>
    <p:extLst>
      <p:ext uri="{BB962C8B-B14F-4D97-AF65-F5344CB8AC3E}">
        <p14:creationId xmlns:p14="http://schemas.microsoft.com/office/powerpoint/2010/main" val="3355763522"/>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2F6DD-7BD4-D738-B631-50C894D91E9D}"/>
              </a:ext>
            </a:extLst>
          </p:cNvPr>
          <p:cNvSpPr>
            <a:spLocks noGrp="1"/>
          </p:cNvSpPr>
          <p:nvPr>
            <p:ph type="title"/>
          </p:nvPr>
        </p:nvSpPr>
        <p:spPr/>
        <p:txBody>
          <a:bodyPr/>
          <a:lstStyle/>
          <a:p>
            <a:pPr algn="ctr" eaLnBrk="1" hangingPunct="1">
              <a:defRPr/>
            </a:pPr>
            <a:r>
              <a:rPr lang="en-GB" altLang="en-US" b="1">
                <a:latin typeface="Comic Sans MS"/>
              </a:rPr>
              <a:t>College Minimum Requirements</a:t>
            </a:r>
            <a:endParaRPr lang="en-IE">
              <a:latin typeface="Comic Sans MS"/>
            </a:endParaRPr>
          </a:p>
        </p:txBody>
      </p:sp>
      <p:sp>
        <p:nvSpPr>
          <p:cNvPr id="16387" name="Content Placeholder 2">
            <a:extLst>
              <a:ext uri="{FF2B5EF4-FFF2-40B4-BE49-F238E27FC236}">
                <a16:creationId xmlns:a16="http://schemas.microsoft.com/office/drawing/2014/main" id="{A6F4AE72-9248-4105-4A2D-F63DF7210CFA}"/>
              </a:ext>
            </a:extLst>
          </p:cNvPr>
          <p:cNvSpPr>
            <a:spLocks noGrp="1"/>
          </p:cNvSpPr>
          <p:nvPr>
            <p:ph idx="1"/>
          </p:nvPr>
        </p:nvSpPr>
        <p:spPr/>
        <p:txBody>
          <a:bodyPr/>
          <a:lstStyle/>
          <a:p>
            <a:pPr eaLnBrk="1" hangingPunct="1">
              <a:spcBef>
                <a:spcPct val="40000"/>
              </a:spcBef>
            </a:pPr>
            <a:r>
              <a:rPr lang="en-GB" altLang="en-US">
                <a:latin typeface="Comic Sans MS"/>
              </a:rPr>
              <a:t>Generally there are 2 sets of ‘Entry Requirements’ which you must look out for before ‘points’ can be considered.</a:t>
            </a:r>
          </a:p>
          <a:p>
            <a:pPr eaLnBrk="1" hangingPunct="1">
              <a:spcBef>
                <a:spcPct val="40000"/>
              </a:spcBef>
            </a:pPr>
            <a:r>
              <a:rPr lang="en-GB" altLang="en-US">
                <a:latin typeface="Comic Sans MS"/>
              </a:rPr>
              <a:t>A)	</a:t>
            </a:r>
            <a:r>
              <a:rPr lang="en-GB" altLang="en-US" b="1">
                <a:solidFill>
                  <a:srgbClr val="FF0000"/>
                </a:solidFill>
                <a:latin typeface="Comic Sans MS"/>
              </a:rPr>
              <a:t>Minimum Entry Requirements</a:t>
            </a:r>
          </a:p>
          <a:p>
            <a:pPr marL="639445" lvl="1" eaLnBrk="1" hangingPunct="1">
              <a:spcBef>
                <a:spcPct val="40000"/>
              </a:spcBef>
            </a:pPr>
            <a:r>
              <a:rPr lang="en-GB" altLang="en-US">
                <a:latin typeface="Comic Sans MS"/>
              </a:rPr>
              <a:t>A minimum no of honours/passes in the L.C. for example 2H5 and 4O6/H7</a:t>
            </a:r>
            <a:endParaRPr lang="en-GB" altLang="en-US" b="1">
              <a:latin typeface="Comic Sans MS"/>
            </a:endParaRPr>
          </a:p>
          <a:p>
            <a:pPr marL="639445" lvl="1" eaLnBrk="1" hangingPunct="1">
              <a:spcBef>
                <a:spcPct val="40000"/>
              </a:spcBef>
            </a:pPr>
            <a:r>
              <a:rPr lang="en-GB" altLang="en-US" sz="1900">
                <a:latin typeface="Comic Sans MS"/>
              </a:rPr>
              <a:t>Particular subjects example English and Maths</a:t>
            </a:r>
          </a:p>
          <a:p>
            <a:pPr marL="639445" lvl="1" eaLnBrk="1" hangingPunct="1">
              <a:spcBef>
                <a:spcPct val="40000"/>
              </a:spcBef>
            </a:pPr>
            <a:r>
              <a:rPr lang="en-GB" altLang="en-US" sz="1900">
                <a:latin typeface="Comic Sans MS"/>
              </a:rPr>
              <a:t>English, Irish and Another Language (NUI colleges)</a:t>
            </a:r>
          </a:p>
          <a:p>
            <a:pPr marL="639445" lvl="1" eaLnBrk="1" hangingPunct="1">
              <a:spcBef>
                <a:spcPct val="40000"/>
              </a:spcBef>
            </a:pPr>
            <a:r>
              <a:rPr lang="en-GB" altLang="en-US" sz="1900">
                <a:latin typeface="Comic Sans MS"/>
              </a:rPr>
              <a:t>English and another language</a:t>
            </a:r>
          </a:p>
          <a:p>
            <a:pPr marL="639445" lvl="1" eaLnBrk="1" hangingPunct="1">
              <a:spcBef>
                <a:spcPct val="40000"/>
              </a:spcBef>
            </a:pPr>
            <a:endParaRPr lang="en-GB" altLang="en-US" sz="1900"/>
          </a:p>
          <a:p>
            <a:pPr marL="639445" lvl="1" eaLnBrk="1" hangingPunct="1">
              <a:spcBef>
                <a:spcPct val="40000"/>
              </a:spcBef>
            </a:pPr>
            <a:endParaRPr lang="en-GB" altLang="en-US" sz="1900"/>
          </a:p>
          <a:p>
            <a:pPr eaLnBrk="1" hangingPunct="1"/>
            <a:endParaRPr lang="en-IE" altLang="en-US"/>
          </a:p>
        </p:txBody>
      </p:sp>
      <p:pic>
        <p:nvPicPr>
          <p:cNvPr id="16388" name="Picture 3" descr="Clipart - Results &lt;strong&gt;Magnifying&lt;/strong&gt; &lt;strong&gt;Glass&lt;/strong&gt;">
            <a:extLst>
              <a:ext uri="{FF2B5EF4-FFF2-40B4-BE49-F238E27FC236}">
                <a16:creationId xmlns:a16="http://schemas.microsoft.com/office/drawing/2014/main" id="{5C23538E-EA9D-3A0E-E30E-FC1F7519BE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6850" y="4604742"/>
            <a:ext cx="34099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98ED2ADB-A881-9236-6F05-45629C50EA86}"/>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0B5C60C5-ADC3-02C9-B936-0144B46A294C}"/>
              </a:ext>
            </a:extLst>
          </p:cNvPr>
          <p:cNvSpPr>
            <a:spLocks noGrp="1"/>
          </p:cNvSpPr>
          <p:nvPr>
            <p:ph type="sldNum" sz="quarter" idx="10"/>
          </p:nvPr>
        </p:nvSpPr>
        <p:spPr/>
        <p:txBody>
          <a:bodyPr/>
          <a:lstStyle/>
          <a:p>
            <a:fld id="{59A7C7C0-7472-4780-9139-1CECAABE1453}" type="slidenum">
              <a:rPr lang="en-US" altLang="en-US" smtClean="0"/>
              <a:pPr/>
              <a:t>13</a:t>
            </a:fld>
            <a:endParaRPr lang="en-US"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16387">
                                            <p:txEl>
                                              <p:pRg st="0" end="0"/>
                                            </p:txEl>
                                          </p:spTgt>
                                        </p:tgtEl>
                                        <p:attrNameLst>
                                          <p:attrName>style.visibility</p:attrName>
                                        </p:attrNameLst>
                                      </p:cBhvr>
                                      <p:to>
                                        <p:strVal val="visible"/>
                                      </p:to>
                                    </p:set>
                                    <p:animEffect transition="in" filter="fade">
                                      <p:cBhvr>
                                        <p:cTn id="11" dur="500"/>
                                        <p:tgtEl>
                                          <p:spTgt spid="16387">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1" presetClass="entr" presetSubtype="0" fill="hold" nodeType="clickEffect">
                                  <p:stCondLst>
                                    <p:cond delay="0"/>
                                  </p:stCondLst>
                                  <p:childTnLst>
                                    <p:set>
                                      <p:cBhvr>
                                        <p:cTn id="15" dur="1" fill="hold">
                                          <p:stCondLst>
                                            <p:cond delay="0"/>
                                          </p:stCondLst>
                                        </p:cTn>
                                        <p:tgtEl>
                                          <p:spTgt spid="16387">
                                            <p:txEl>
                                              <p:pRg st="1" end="1"/>
                                            </p:txEl>
                                          </p:spTgt>
                                        </p:tgtEl>
                                        <p:attrNameLst>
                                          <p:attrName>style.visibility</p:attrName>
                                        </p:attrNameLst>
                                      </p:cBhvr>
                                      <p:to>
                                        <p:strVal val="visible"/>
                                      </p:to>
                                    </p:set>
                                    <p:anim calcmode="lin" valueType="num">
                                      <p:cBhvr>
                                        <p:cTn id="16" dur="1000" fill="hold"/>
                                        <p:tgtEl>
                                          <p:spTgt spid="16387">
                                            <p:txEl>
                                              <p:pRg st="1" end="1"/>
                                            </p:txEl>
                                          </p:spTgt>
                                        </p:tgtEl>
                                        <p:attrNameLst>
                                          <p:attrName>ppt_w</p:attrName>
                                        </p:attrNameLst>
                                      </p:cBhvr>
                                      <p:tavLst>
                                        <p:tav tm="0">
                                          <p:val>
                                            <p:fltVal val="0"/>
                                          </p:val>
                                        </p:tav>
                                        <p:tav tm="100000">
                                          <p:val>
                                            <p:strVal val="#ppt_w"/>
                                          </p:val>
                                        </p:tav>
                                      </p:tavLst>
                                    </p:anim>
                                    <p:anim calcmode="lin" valueType="num">
                                      <p:cBhvr>
                                        <p:cTn id="17" dur="1000" fill="hold"/>
                                        <p:tgtEl>
                                          <p:spTgt spid="16387">
                                            <p:txEl>
                                              <p:pRg st="1" end="1"/>
                                            </p:txEl>
                                          </p:spTgt>
                                        </p:tgtEl>
                                        <p:attrNameLst>
                                          <p:attrName>ppt_h</p:attrName>
                                        </p:attrNameLst>
                                      </p:cBhvr>
                                      <p:tavLst>
                                        <p:tav tm="0">
                                          <p:val>
                                            <p:fltVal val="0"/>
                                          </p:val>
                                        </p:tav>
                                        <p:tav tm="100000">
                                          <p:val>
                                            <p:strVal val="#ppt_h"/>
                                          </p:val>
                                        </p:tav>
                                      </p:tavLst>
                                    </p:anim>
                                    <p:anim calcmode="lin" valueType="num">
                                      <p:cBhvr>
                                        <p:cTn id="18" dur="1000" fill="hold"/>
                                        <p:tgtEl>
                                          <p:spTgt spid="16387">
                                            <p:txEl>
                                              <p:pRg st="1" end="1"/>
                                            </p:txEl>
                                          </p:spTgt>
                                        </p:tgtEl>
                                        <p:attrNameLst>
                                          <p:attrName>style.rotation</p:attrName>
                                        </p:attrNameLst>
                                      </p:cBhvr>
                                      <p:tavLst>
                                        <p:tav tm="0">
                                          <p:val>
                                            <p:fltVal val="90"/>
                                          </p:val>
                                        </p:tav>
                                        <p:tav tm="100000">
                                          <p:val>
                                            <p:fltVal val="0"/>
                                          </p:val>
                                        </p:tav>
                                      </p:tavLst>
                                    </p:anim>
                                    <p:animEffect transition="in" filter="fade">
                                      <p:cBhvr>
                                        <p:cTn id="19" dur="1000"/>
                                        <p:tgtEl>
                                          <p:spTgt spid="16387">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1" presetClass="entr" presetSubtype="0" fill="hold" nodeType="clickEffect">
                                  <p:stCondLst>
                                    <p:cond delay="0"/>
                                  </p:stCondLst>
                                  <p:childTnLst>
                                    <p:set>
                                      <p:cBhvr>
                                        <p:cTn id="23" dur="1" fill="hold">
                                          <p:stCondLst>
                                            <p:cond delay="0"/>
                                          </p:stCondLst>
                                        </p:cTn>
                                        <p:tgtEl>
                                          <p:spTgt spid="16387">
                                            <p:txEl>
                                              <p:pRg st="2" end="2"/>
                                            </p:txEl>
                                          </p:spTgt>
                                        </p:tgtEl>
                                        <p:attrNameLst>
                                          <p:attrName>style.visibility</p:attrName>
                                        </p:attrNameLst>
                                      </p:cBhvr>
                                      <p:to>
                                        <p:strVal val="visible"/>
                                      </p:to>
                                    </p:set>
                                    <p:anim calcmode="lin" valueType="num">
                                      <p:cBhvr>
                                        <p:cTn id="24" dur="1000" fill="hold"/>
                                        <p:tgtEl>
                                          <p:spTgt spid="16387">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16387">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16387">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16387">
                                            <p:txEl>
                                              <p:pRg st="2" end="2"/>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16387">
                                            <p:txEl>
                                              <p:pRg st="3" end="3"/>
                                            </p:txEl>
                                          </p:spTgt>
                                        </p:tgtEl>
                                        <p:attrNameLst>
                                          <p:attrName>style.visibility</p:attrName>
                                        </p:attrNameLst>
                                      </p:cBhvr>
                                      <p:to>
                                        <p:strVal val="visible"/>
                                      </p:to>
                                    </p:set>
                                    <p:anim calcmode="lin" valueType="num">
                                      <p:cBhvr>
                                        <p:cTn id="30" dur="1000" fill="hold"/>
                                        <p:tgtEl>
                                          <p:spTgt spid="16387">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16387">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16387">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16387">
                                            <p:txEl>
                                              <p:pRg st="3" end="3"/>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16387">
                                            <p:txEl>
                                              <p:pRg st="4" end="4"/>
                                            </p:txEl>
                                          </p:spTgt>
                                        </p:tgtEl>
                                        <p:attrNameLst>
                                          <p:attrName>style.visibility</p:attrName>
                                        </p:attrNameLst>
                                      </p:cBhvr>
                                      <p:to>
                                        <p:strVal val="visible"/>
                                      </p:to>
                                    </p:set>
                                    <p:anim calcmode="lin" valueType="num">
                                      <p:cBhvr>
                                        <p:cTn id="36" dur="1000" fill="hold"/>
                                        <p:tgtEl>
                                          <p:spTgt spid="16387">
                                            <p:txEl>
                                              <p:pRg st="4" end="4"/>
                                            </p:txEl>
                                          </p:spTgt>
                                        </p:tgtEl>
                                        <p:attrNameLst>
                                          <p:attrName>ppt_w</p:attrName>
                                        </p:attrNameLst>
                                      </p:cBhvr>
                                      <p:tavLst>
                                        <p:tav tm="0">
                                          <p:val>
                                            <p:fltVal val="0"/>
                                          </p:val>
                                        </p:tav>
                                        <p:tav tm="100000">
                                          <p:val>
                                            <p:strVal val="#ppt_w"/>
                                          </p:val>
                                        </p:tav>
                                      </p:tavLst>
                                    </p:anim>
                                    <p:anim calcmode="lin" valueType="num">
                                      <p:cBhvr>
                                        <p:cTn id="37" dur="1000" fill="hold"/>
                                        <p:tgtEl>
                                          <p:spTgt spid="16387">
                                            <p:txEl>
                                              <p:pRg st="4" end="4"/>
                                            </p:txEl>
                                          </p:spTgt>
                                        </p:tgtEl>
                                        <p:attrNameLst>
                                          <p:attrName>ppt_h</p:attrName>
                                        </p:attrNameLst>
                                      </p:cBhvr>
                                      <p:tavLst>
                                        <p:tav tm="0">
                                          <p:val>
                                            <p:fltVal val="0"/>
                                          </p:val>
                                        </p:tav>
                                        <p:tav tm="100000">
                                          <p:val>
                                            <p:strVal val="#ppt_h"/>
                                          </p:val>
                                        </p:tav>
                                      </p:tavLst>
                                    </p:anim>
                                    <p:anim calcmode="lin" valueType="num">
                                      <p:cBhvr>
                                        <p:cTn id="38" dur="1000" fill="hold"/>
                                        <p:tgtEl>
                                          <p:spTgt spid="16387">
                                            <p:txEl>
                                              <p:pRg st="4" end="4"/>
                                            </p:txEl>
                                          </p:spTgt>
                                        </p:tgtEl>
                                        <p:attrNameLst>
                                          <p:attrName>style.rotation</p:attrName>
                                        </p:attrNameLst>
                                      </p:cBhvr>
                                      <p:tavLst>
                                        <p:tav tm="0">
                                          <p:val>
                                            <p:fltVal val="90"/>
                                          </p:val>
                                        </p:tav>
                                        <p:tav tm="100000">
                                          <p:val>
                                            <p:fltVal val="0"/>
                                          </p:val>
                                        </p:tav>
                                      </p:tavLst>
                                    </p:anim>
                                    <p:animEffect transition="in" filter="fade">
                                      <p:cBhvr>
                                        <p:cTn id="39" dur="1000"/>
                                        <p:tgtEl>
                                          <p:spTgt spid="16387">
                                            <p:txEl>
                                              <p:pRg st="4" end="4"/>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16387">
                                            <p:txEl>
                                              <p:pRg st="5" end="5"/>
                                            </p:txEl>
                                          </p:spTgt>
                                        </p:tgtEl>
                                        <p:attrNameLst>
                                          <p:attrName>style.visibility</p:attrName>
                                        </p:attrNameLst>
                                      </p:cBhvr>
                                      <p:to>
                                        <p:strVal val="visible"/>
                                      </p:to>
                                    </p:set>
                                    <p:anim calcmode="lin" valueType="num">
                                      <p:cBhvr>
                                        <p:cTn id="42" dur="1000" fill="hold"/>
                                        <p:tgtEl>
                                          <p:spTgt spid="16387">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16387">
                                            <p:txEl>
                                              <p:pRg st="5" end="5"/>
                                            </p:txEl>
                                          </p:spTgt>
                                        </p:tgtEl>
                                        <p:attrNameLst>
                                          <p:attrName>ppt_h</p:attrName>
                                        </p:attrNameLst>
                                      </p:cBhvr>
                                      <p:tavLst>
                                        <p:tav tm="0">
                                          <p:val>
                                            <p:fltVal val="0"/>
                                          </p:val>
                                        </p:tav>
                                        <p:tav tm="100000">
                                          <p:val>
                                            <p:strVal val="#ppt_h"/>
                                          </p:val>
                                        </p:tav>
                                      </p:tavLst>
                                    </p:anim>
                                    <p:anim calcmode="lin" valueType="num">
                                      <p:cBhvr>
                                        <p:cTn id="44" dur="1000" fill="hold"/>
                                        <p:tgtEl>
                                          <p:spTgt spid="16387">
                                            <p:txEl>
                                              <p:pRg st="5" end="5"/>
                                            </p:txEl>
                                          </p:spTgt>
                                        </p:tgtEl>
                                        <p:attrNameLst>
                                          <p:attrName>style.rotation</p:attrName>
                                        </p:attrNameLst>
                                      </p:cBhvr>
                                      <p:tavLst>
                                        <p:tav tm="0">
                                          <p:val>
                                            <p:fltVal val="90"/>
                                          </p:val>
                                        </p:tav>
                                        <p:tav tm="100000">
                                          <p:val>
                                            <p:fltVal val="0"/>
                                          </p:val>
                                        </p:tav>
                                      </p:tavLst>
                                    </p:anim>
                                    <p:animEffect transition="in" filter="fade">
                                      <p:cBhvr>
                                        <p:cTn id="45" dur="1000"/>
                                        <p:tgtEl>
                                          <p:spTgt spid="16387">
                                            <p:txEl>
                                              <p:pRg st="5" end="5"/>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1" presetClass="entr" presetSubtype="1" fill="hold" nodeType="clickEffect">
                                  <p:stCondLst>
                                    <p:cond delay="0"/>
                                  </p:stCondLst>
                                  <p:childTnLst>
                                    <p:set>
                                      <p:cBhvr>
                                        <p:cTn id="49" dur="1" fill="hold">
                                          <p:stCondLst>
                                            <p:cond delay="0"/>
                                          </p:stCondLst>
                                        </p:cTn>
                                        <p:tgtEl>
                                          <p:spTgt spid="16388"/>
                                        </p:tgtEl>
                                        <p:attrNameLst>
                                          <p:attrName>style.visibility</p:attrName>
                                        </p:attrNameLst>
                                      </p:cBhvr>
                                      <p:to>
                                        <p:strVal val="visible"/>
                                      </p:to>
                                    </p:set>
                                    <p:animEffect transition="in" filter="wheel(1)">
                                      <p:cBhvr>
                                        <p:cTn id="50" dur="20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166A330-AAFA-2339-0DE1-0C5C1C7D14A9}"/>
              </a:ext>
            </a:extLst>
          </p:cNvPr>
          <p:cNvSpPr>
            <a:spLocks noGrp="1" noChangeArrowheads="1"/>
          </p:cNvSpPr>
          <p:nvPr>
            <p:ph type="title"/>
          </p:nvPr>
        </p:nvSpPr>
        <p:spPr>
          <a:xfrm>
            <a:off x="971550" y="96838"/>
            <a:ext cx="7488238" cy="1171575"/>
          </a:xfrm>
        </p:spPr>
        <p:txBody>
          <a:bodyPr/>
          <a:lstStyle/>
          <a:p>
            <a:pPr eaLnBrk="1" fontAlgn="auto" hangingPunct="1">
              <a:spcAft>
                <a:spcPts val="0"/>
              </a:spcAft>
              <a:defRPr/>
            </a:pPr>
            <a:r>
              <a:rPr lang="en-GB" altLang="en-US" sz="4000" b="1"/>
              <a:t>Minimum Entry Requirements of major CAO Colleges</a:t>
            </a:r>
            <a:endParaRPr lang="en-US" altLang="en-US" sz="4000" b="1"/>
          </a:p>
        </p:txBody>
      </p:sp>
      <p:graphicFrame>
        <p:nvGraphicFramePr>
          <p:cNvPr id="281665" name="Group 65">
            <a:extLst>
              <a:ext uri="{FF2B5EF4-FFF2-40B4-BE49-F238E27FC236}">
                <a16:creationId xmlns:a16="http://schemas.microsoft.com/office/drawing/2014/main" id="{C17486C8-8118-3B58-FEA6-53568F440E38}"/>
              </a:ext>
            </a:extLst>
          </p:cNvPr>
          <p:cNvGraphicFramePr>
            <a:graphicFrameLocks noGrp="1"/>
          </p:cNvGraphicFramePr>
          <p:nvPr>
            <p:ph type="tbl" idx="1"/>
          </p:nvPr>
        </p:nvGraphicFramePr>
        <p:xfrm>
          <a:off x="179388" y="1557338"/>
          <a:ext cx="8280400" cy="5424487"/>
        </p:xfrm>
        <a:graphic>
          <a:graphicData uri="http://schemas.openxmlformats.org/drawingml/2006/table">
            <a:tbl>
              <a:tblPr/>
              <a:tblGrid>
                <a:gridCol w="3078939">
                  <a:extLst>
                    <a:ext uri="{9D8B030D-6E8A-4147-A177-3AD203B41FA5}">
                      <a16:colId xmlns:a16="http://schemas.microsoft.com/office/drawing/2014/main" val="20000"/>
                    </a:ext>
                  </a:extLst>
                </a:gridCol>
                <a:gridCol w="2440825">
                  <a:extLst>
                    <a:ext uri="{9D8B030D-6E8A-4147-A177-3AD203B41FA5}">
                      <a16:colId xmlns:a16="http://schemas.microsoft.com/office/drawing/2014/main" val="20001"/>
                    </a:ext>
                  </a:extLst>
                </a:gridCol>
                <a:gridCol w="2760636">
                  <a:extLst>
                    <a:ext uri="{9D8B030D-6E8A-4147-A177-3AD203B41FA5}">
                      <a16:colId xmlns:a16="http://schemas.microsoft.com/office/drawing/2014/main" val="20002"/>
                    </a:ext>
                  </a:extLst>
                </a:gridCol>
              </a:tblGrid>
              <a:tr h="477802">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Institution</a:t>
                      </a:r>
                      <a:endParaRPr kumimoji="0" lang="en-US" sz="2000" b="1" i="0" u="none" strike="noStrike" cap="none" normalizeH="0" baseline="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Minimum grades</a:t>
                      </a:r>
                      <a:endParaRPr kumimoji="0" lang="en-US" sz="2000" b="1"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Required subjects</a:t>
                      </a:r>
                      <a:endParaRPr kumimoji="0" lang="en-US" sz="2000" b="1"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4497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NUI Colleges:</a:t>
                      </a:r>
                      <a:r>
                        <a:rPr kumimoji="0" lang="cy-GB" sz="2000" b="0" i="0" u="none" strike="noStrike" cap="none" normalizeH="0" baseline="0">
                          <a:ln>
                            <a:noFill/>
                          </a:ln>
                          <a:solidFill>
                            <a:schemeClr val="tx1"/>
                          </a:solidFill>
                          <a:effectLst/>
                          <a:latin typeface="Arial" charset="0"/>
                        </a:rPr>
                        <a:t> </a:t>
                      </a:r>
                      <a:r>
                        <a:rPr kumimoji="0" lang="cy-GB" sz="1800" b="0" i="0" u="none" strike="noStrike" cap="none" normalizeH="0" baseline="0">
                          <a:ln>
                            <a:noFill/>
                          </a:ln>
                          <a:solidFill>
                            <a:schemeClr val="tx1"/>
                          </a:solidFill>
                          <a:effectLst/>
                          <a:latin typeface="Arial" charset="0"/>
                        </a:rPr>
                        <a:t>UCD, NUIM, NUIG, UCC. (RCSI, Shannon, Miltown)</a:t>
                      </a:r>
                      <a:endParaRPr kumimoji="0" lang="en-US" sz="1800" b="0" i="0" u="none" strike="noStrike" cap="none" normalizeH="0" baseline="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2H5 + 4O6/H7</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O6 in English, Irish &amp; Modern Language*.</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955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Trinity College Dublin</a:t>
                      </a:r>
                      <a:endParaRPr kumimoji="0" lang="en-US" sz="2000" b="1" i="0" u="none" strike="noStrike" cap="none" normalizeH="0" baseline="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3H5 + 3O6/H7</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O6 in Maths, English &amp; another Language</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207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Dublin City University</a:t>
                      </a:r>
                      <a:endParaRPr kumimoji="0" lang="en-US" sz="2000" b="1" i="0" u="none" strike="noStrike" cap="none" normalizeH="0" baseline="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2H5 + 4O6/H7</a:t>
                      </a:r>
                      <a:endParaRPr kumimoji="0" lang="en-US" sz="2000" b="0" i="0" u="none" strike="noStrike" cap="none" normalizeH="0" baseline="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O6 in Maths, English or Irish</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0594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University of Limerick</a:t>
                      </a:r>
                      <a:endParaRPr kumimoji="0" lang="en-US" sz="2000" b="1" i="0" u="none" strike="noStrike" cap="none" normalizeH="0" baseline="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2H5 + 4O6/H7</a:t>
                      </a:r>
                      <a:endParaRPr kumimoji="0" lang="en-US" sz="2000" b="0" i="0" u="none" strike="noStrike" cap="none" normalizeH="0" baseline="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O6 in Maths, English &amp; Irish or another Language.</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6207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1" i="0" u="none" strike="noStrike" cap="none" normalizeH="0" baseline="0">
                          <a:ln>
                            <a:noFill/>
                          </a:ln>
                          <a:solidFill>
                            <a:schemeClr val="tx1"/>
                          </a:solidFill>
                          <a:effectLst/>
                          <a:latin typeface="Arial" charset="0"/>
                        </a:rPr>
                        <a:t>Technological University Dublin </a:t>
                      </a:r>
                      <a:endParaRPr kumimoji="0" lang="en-US" sz="2000" b="1" i="0" u="none" strike="noStrike" cap="none" normalizeH="0" baseline="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2H5 + 4O6/H7</a:t>
                      </a:r>
                      <a:endParaRPr kumimoji="0" lang="en-US" sz="1600" b="1"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O6 in Maths, English or Irish</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6207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1800" b="1" i="0" u="none" strike="noStrike" cap="none" normalizeH="0" baseline="0">
                          <a:ln>
                            <a:noFill/>
                          </a:ln>
                          <a:solidFill>
                            <a:schemeClr val="tx1"/>
                          </a:solidFill>
                          <a:effectLst/>
                          <a:latin typeface="Arial" charset="0"/>
                        </a:rPr>
                        <a:t>Technoligical Universities </a:t>
                      </a:r>
                      <a:r>
                        <a:rPr kumimoji="0" lang="cy-GB" sz="1600" b="1" i="0" u="none" strike="noStrike" cap="none" normalizeH="0" baseline="0">
                          <a:ln>
                            <a:noFill/>
                          </a:ln>
                          <a:solidFill>
                            <a:schemeClr val="tx1"/>
                          </a:solidFill>
                          <a:effectLst/>
                          <a:latin typeface="Arial" charset="0"/>
                        </a:rPr>
                        <a:t>(Old </a:t>
                      </a:r>
                      <a:r>
                        <a:rPr kumimoji="0" lang="cy-GB" sz="1600" b="1" i="1" u="none" strike="noStrike" cap="none" normalizeH="0" baseline="0">
                          <a:ln>
                            <a:noFill/>
                          </a:ln>
                          <a:solidFill>
                            <a:schemeClr val="tx1"/>
                          </a:solidFill>
                          <a:effectLst/>
                          <a:latin typeface="Arial" charset="0"/>
                        </a:rPr>
                        <a:t>Institutes of Technology) </a:t>
                      </a:r>
                      <a:endParaRPr kumimoji="0" lang="en-US" sz="1600" b="1" i="1" u="none" strike="noStrike" cap="none" normalizeH="0" baseline="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2H5 + 4O6/H7</a:t>
                      </a:r>
                      <a:endParaRPr kumimoji="0" lang="en-US" sz="1600" b="1"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cy-GB" sz="2000" b="0" i="0" u="none" strike="noStrike" cap="none" normalizeH="0" baseline="0">
                          <a:ln>
                            <a:noFill/>
                          </a:ln>
                          <a:solidFill>
                            <a:schemeClr val="tx1"/>
                          </a:solidFill>
                          <a:effectLst/>
                          <a:latin typeface="Arial" charset="0"/>
                        </a:rPr>
                        <a:t>O6 in Maths, English or Irish</a:t>
                      </a:r>
                      <a:endParaRPr kumimoji="0" lang="en-U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 name="Footer Placeholder 2">
            <a:extLst>
              <a:ext uri="{FF2B5EF4-FFF2-40B4-BE49-F238E27FC236}">
                <a16:creationId xmlns:a16="http://schemas.microsoft.com/office/drawing/2014/main" id="{9C58E239-2725-9CF7-C321-6C92D38E3277}"/>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29B01698-181A-B029-EF49-2E2BCFDD97A9}"/>
              </a:ext>
            </a:extLst>
          </p:cNvPr>
          <p:cNvSpPr>
            <a:spLocks noGrp="1"/>
          </p:cNvSpPr>
          <p:nvPr>
            <p:ph type="sldNum" sz="quarter" idx="10"/>
          </p:nvPr>
        </p:nvSpPr>
        <p:spPr/>
        <p:txBody>
          <a:bodyPr/>
          <a:lstStyle/>
          <a:p>
            <a:fld id="{DF5F3C6B-E30A-48D8-8776-700D80A2C82F}" type="slidenum">
              <a:rPr lang="en-US" altLang="en-US" smtClean="0"/>
              <a:pPr/>
              <a:t>14</a:t>
            </a:fld>
            <a:endParaRPr lang="en-US" altLang="en-US"/>
          </a:p>
        </p:txBody>
      </p:sp>
    </p:spTree>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414EB-A19B-7A7C-DB39-575E80C97E46}"/>
              </a:ext>
            </a:extLst>
          </p:cNvPr>
          <p:cNvSpPr>
            <a:spLocks noGrp="1"/>
          </p:cNvSpPr>
          <p:nvPr>
            <p:ph type="title"/>
          </p:nvPr>
        </p:nvSpPr>
        <p:spPr/>
        <p:txBody>
          <a:bodyPr/>
          <a:lstStyle/>
          <a:p>
            <a:pPr>
              <a:defRPr/>
            </a:pPr>
            <a:r>
              <a:rPr lang="en-GB" altLang="en-US" b="1"/>
              <a:t>College Entry Requirements</a:t>
            </a:r>
            <a:endParaRPr lang="en-IE"/>
          </a:p>
        </p:txBody>
      </p:sp>
      <p:sp>
        <p:nvSpPr>
          <p:cNvPr id="14339" name="Content Placeholder 2">
            <a:extLst>
              <a:ext uri="{FF2B5EF4-FFF2-40B4-BE49-F238E27FC236}">
                <a16:creationId xmlns:a16="http://schemas.microsoft.com/office/drawing/2014/main" id="{B451993C-7FE7-8518-D10A-8E8F10421D57}"/>
              </a:ext>
            </a:extLst>
          </p:cNvPr>
          <p:cNvSpPr>
            <a:spLocks noGrp="1"/>
          </p:cNvSpPr>
          <p:nvPr>
            <p:ph idx="1"/>
          </p:nvPr>
        </p:nvSpPr>
        <p:spPr/>
        <p:txBody>
          <a:bodyPr/>
          <a:lstStyle/>
          <a:p>
            <a:pPr eaLnBrk="1" hangingPunct="1">
              <a:spcBef>
                <a:spcPct val="40000"/>
              </a:spcBef>
            </a:pPr>
            <a:r>
              <a:rPr lang="en-GB" altLang="en-US">
                <a:latin typeface="Comic Sans MS"/>
              </a:rPr>
              <a:t>B)   </a:t>
            </a:r>
            <a:r>
              <a:rPr lang="en-GB" altLang="en-US" b="1">
                <a:solidFill>
                  <a:srgbClr val="FF0000"/>
                </a:solidFill>
                <a:latin typeface="Comic Sans MS"/>
              </a:rPr>
              <a:t>Specific Course Requirements</a:t>
            </a:r>
          </a:p>
          <a:p>
            <a:pPr marL="639445" lvl="1" eaLnBrk="1" hangingPunct="1">
              <a:spcBef>
                <a:spcPct val="40000"/>
              </a:spcBef>
            </a:pPr>
            <a:r>
              <a:rPr lang="en-GB" altLang="en-US" sz="1900">
                <a:latin typeface="Comic Sans MS"/>
              </a:rPr>
              <a:t>Specific subjects and/or levels required to gain entry to a particular course.</a:t>
            </a:r>
          </a:p>
          <a:p>
            <a:pPr eaLnBrk="1" hangingPunct="1">
              <a:lnSpc>
                <a:spcPct val="90000"/>
              </a:lnSpc>
              <a:spcBef>
                <a:spcPct val="0"/>
              </a:spcBef>
              <a:buClrTx/>
              <a:buFontTx/>
              <a:buNone/>
            </a:pPr>
            <a:endParaRPr lang="en-GB" altLang="en-US" sz="2500"/>
          </a:p>
          <a:p>
            <a:pPr eaLnBrk="1" hangingPunct="1">
              <a:lnSpc>
                <a:spcPct val="90000"/>
              </a:lnSpc>
              <a:spcBef>
                <a:spcPct val="0"/>
              </a:spcBef>
              <a:buClrTx/>
              <a:buFontTx/>
              <a:buNone/>
            </a:pPr>
            <a:endParaRPr lang="en-GB" altLang="en-US" sz="2500"/>
          </a:p>
          <a:p>
            <a:pPr eaLnBrk="1" hangingPunct="1">
              <a:lnSpc>
                <a:spcPct val="90000"/>
              </a:lnSpc>
              <a:spcBef>
                <a:spcPct val="0"/>
              </a:spcBef>
              <a:buClrTx/>
              <a:buFontTx/>
              <a:buNone/>
            </a:pPr>
            <a:r>
              <a:rPr lang="en-GB" altLang="en-US" sz="2500">
                <a:latin typeface="Comic Sans MS"/>
              </a:rPr>
              <a:t>E.g. Veterinary Medicine in UCD</a:t>
            </a:r>
          </a:p>
          <a:p>
            <a:pPr eaLnBrk="1" hangingPunct="1">
              <a:lnSpc>
                <a:spcPct val="90000"/>
              </a:lnSpc>
              <a:spcBef>
                <a:spcPct val="0"/>
              </a:spcBef>
              <a:buClrTx/>
              <a:buFontTx/>
              <a:buNone/>
            </a:pPr>
            <a:endParaRPr lang="en-GB" altLang="en-US" sz="2500">
              <a:latin typeface="Comic Sans MS"/>
            </a:endParaRPr>
          </a:p>
          <a:p>
            <a:pPr marL="639445" lvl="1" eaLnBrk="1" hangingPunct="1">
              <a:lnSpc>
                <a:spcPct val="90000"/>
              </a:lnSpc>
              <a:spcBef>
                <a:spcPct val="0"/>
              </a:spcBef>
              <a:buClrTx/>
              <a:buNone/>
            </a:pPr>
            <a:r>
              <a:rPr lang="en-GB" altLang="en-US" sz="2100">
                <a:latin typeface="Comic Sans MS"/>
              </a:rPr>
              <a:t>Entry Requirements: </a:t>
            </a:r>
            <a:endParaRPr lang="en-GB" altLang="en-US" sz="2100"/>
          </a:p>
          <a:p>
            <a:pPr marL="639445" lvl="1" eaLnBrk="1" hangingPunct="1">
              <a:lnSpc>
                <a:spcPct val="90000"/>
              </a:lnSpc>
              <a:spcBef>
                <a:spcPct val="0"/>
              </a:spcBef>
              <a:buClrTx/>
              <a:buNone/>
            </a:pPr>
            <a:r>
              <a:rPr lang="en-GB" altLang="en-US" sz="2100">
                <a:latin typeface="Comic Sans MS"/>
              </a:rPr>
              <a:t>2H5 + 4O6, O6 in English, Irish, Modern Language &amp; Mathematics, </a:t>
            </a:r>
          </a:p>
          <a:p>
            <a:pPr marL="639445" lvl="1">
              <a:lnSpc>
                <a:spcPct val="90000"/>
              </a:lnSpc>
              <a:spcBef>
                <a:spcPct val="0"/>
              </a:spcBef>
              <a:buClrTx/>
              <a:buNone/>
            </a:pPr>
            <a:r>
              <a:rPr lang="en-GB" altLang="en-US" sz="2100" b="1" u="sng">
                <a:latin typeface="Comic Sans MS"/>
              </a:rPr>
              <a:t>  </a:t>
            </a:r>
            <a:r>
              <a:rPr lang="en-GB" altLang="en-US" sz="2100" b="1" u="sng">
                <a:solidFill>
                  <a:srgbClr val="FF0000"/>
                </a:solidFill>
                <a:latin typeface="Comic Sans MS"/>
              </a:rPr>
              <a:t>H5 in Chemistry.</a:t>
            </a:r>
            <a:endParaRPr lang="en-GB" b="1" u="sng">
              <a:solidFill>
                <a:srgbClr val="FF0000"/>
              </a:solidFill>
              <a:latin typeface="Comic Sans MS"/>
            </a:endParaRPr>
          </a:p>
          <a:p>
            <a:endParaRPr lang="en-IE" altLang="en-US"/>
          </a:p>
        </p:txBody>
      </p:sp>
      <p:pic>
        <p:nvPicPr>
          <p:cNvPr id="5" name="Picture 3" descr="Clipart - Results &lt;strong&gt;Magnifying&lt;/strong&gt; &lt;strong&gt;Glass&lt;/strong&gt;">
            <a:extLst>
              <a:ext uri="{FF2B5EF4-FFF2-40B4-BE49-F238E27FC236}">
                <a16:creationId xmlns:a16="http://schemas.microsoft.com/office/drawing/2014/main" id="{72BD05A1-7402-6E3F-8F80-DA5BBBA216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4846042"/>
            <a:ext cx="2860675"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A6EC8C2E-A1CF-FBB0-C9AB-5C3494FEAE7D}"/>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DB9C043A-9D66-9C07-8A43-B183DCEF7A8F}"/>
              </a:ext>
            </a:extLst>
          </p:cNvPr>
          <p:cNvSpPr>
            <a:spLocks noGrp="1"/>
          </p:cNvSpPr>
          <p:nvPr>
            <p:ph type="sldNum" sz="quarter" idx="10"/>
          </p:nvPr>
        </p:nvSpPr>
        <p:spPr/>
        <p:txBody>
          <a:bodyPr/>
          <a:lstStyle/>
          <a:p>
            <a:fld id="{59A7C7C0-7472-4780-9139-1CECAABE1453}" type="slidenum">
              <a:rPr lang="en-US" altLang="en-US" smtClean="0"/>
              <a:pPr/>
              <a:t>15</a:t>
            </a:fld>
            <a:endParaRPr lang="en-US"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10F7FBA-32F7-8343-0E01-BF01C6EF6F65}"/>
              </a:ext>
            </a:extLst>
          </p:cNvPr>
          <p:cNvSpPr/>
          <p:nvPr/>
        </p:nvSpPr>
        <p:spPr>
          <a:xfrm>
            <a:off x="2483768" y="4725144"/>
            <a:ext cx="4752528" cy="923181"/>
          </a:xfrm>
          <a:prstGeom prst="ellipse">
            <a:avLst/>
          </a:prstGeom>
          <a:solidFill>
            <a:schemeClr val="bg1"/>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IE"/>
          </a:p>
        </p:txBody>
      </p:sp>
      <p:sp>
        <p:nvSpPr>
          <p:cNvPr id="15363" name="TextBox 4">
            <a:extLst>
              <a:ext uri="{FF2B5EF4-FFF2-40B4-BE49-F238E27FC236}">
                <a16:creationId xmlns:a16="http://schemas.microsoft.com/office/drawing/2014/main" id="{6A96D333-3989-3A93-97C5-2687AC248AA0}"/>
              </a:ext>
            </a:extLst>
          </p:cNvPr>
          <p:cNvSpPr txBox="1">
            <a:spLocks noChangeArrowheads="1"/>
          </p:cNvSpPr>
          <p:nvPr/>
        </p:nvSpPr>
        <p:spPr bwMode="auto">
          <a:xfrm>
            <a:off x="611188" y="692150"/>
            <a:ext cx="3240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r>
              <a:rPr lang="en-IE" altLang="en-US" sz="2400">
                <a:solidFill>
                  <a:srgbClr val="0000FF"/>
                </a:solidFill>
                <a:latin typeface="Comic Sans MS" panose="030F0702030302020204" pitchFamily="66" charset="0"/>
              </a:rPr>
              <a:t>Physiotherapy in UL </a:t>
            </a:r>
          </a:p>
          <a:p>
            <a:r>
              <a:rPr lang="en-IE" altLang="en-US" sz="2400">
                <a:solidFill>
                  <a:srgbClr val="0000FF"/>
                </a:solidFill>
                <a:latin typeface="Comic Sans MS" panose="030F0702030302020204" pitchFamily="66" charset="0"/>
              </a:rPr>
              <a:t>Entry Requirement</a:t>
            </a:r>
          </a:p>
        </p:txBody>
      </p:sp>
      <p:pic>
        <p:nvPicPr>
          <p:cNvPr id="3" name="Picture 2">
            <a:extLst>
              <a:ext uri="{FF2B5EF4-FFF2-40B4-BE49-F238E27FC236}">
                <a16:creationId xmlns:a16="http://schemas.microsoft.com/office/drawing/2014/main" id="{583B025F-1E38-0D5E-1E7F-7E6C59F761A1}"/>
              </a:ext>
            </a:extLst>
          </p:cNvPr>
          <p:cNvPicPr>
            <a:picLocks noChangeAspect="1"/>
          </p:cNvPicPr>
          <p:nvPr/>
        </p:nvPicPr>
        <p:blipFill>
          <a:blip r:embed="rId2"/>
          <a:stretch>
            <a:fillRect/>
          </a:stretch>
        </p:blipFill>
        <p:spPr>
          <a:xfrm>
            <a:off x="179512" y="1628800"/>
            <a:ext cx="7717110" cy="4663844"/>
          </a:xfrm>
          <a:prstGeom prst="rect">
            <a:avLst/>
          </a:prstGeom>
        </p:spPr>
      </p:pic>
      <p:sp>
        <p:nvSpPr>
          <p:cNvPr id="5" name="Footer Placeholder 4">
            <a:extLst>
              <a:ext uri="{FF2B5EF4-FFF2-40B4-BE49-F238E27FC236}">
                <a16:creationId xmlns:a16="http://schemas.microsoft.com/office/drawing/2014/main" id="{BC3A9D04-1734-4514-2A78-9E89C0BD0F78}"/>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32D19073-4902-0B57-395D-30FFF48D9F16}"/>
              </a:ext>
            </a:extLst>
          </p:cNvPr>
          <p:cNvSpPr>
            <a:spLocks noGrp="1"/>
          </p:cNvSpPr>
          <p:nvPr>
            <p:ph type="sldNum" sz="quarter" idx="10"/>
          </p:nvPr>
        </p:nvSpPr>
        <p:spPr/>
        <p:txBody>
          <a:bodyPr/>
          <a:lstStyle/>
          <a:p>
            <a:fld id="{C554CB56-F9D3-42A9-892D-8E14114D1338}" type="slidenum">
              <a:rPr lang="en-US" altLang="en-US" smtClean="0"/>
              <a:pPr/>
              <a:t>16</a:t>
            </a:fld>
            <a:endParaRPr lang="en-US" altLang="en-US"/>
          </a:p>
        </p:txBody>
      </p:sp>
      <p:sp>
        <p:nvSpPr>
          <p:cNvPr id="4" name="Oval 3">
            <a:extLst>
              <a:ext uri="{FF2B5EF4-FFF2-40B4-BE49-F238E27FC236}">
                <a16:creationId xmlns:a16="http://schemas.microsoft.com/office/drawing/2014/main" id="{73D1729C-AC7A-B0BB-35AE-91EDF84A3CD9}"/>
              </a:ext>
            </a:extLst>
          </p:cNvPr>
          <p:cNvSpPr/>
          <p:nvPr/>
        </p:nvSpPr>
        <p:spPr>
          <a:xfrm>
            <a:off x="2483768" y="4804733"/>
            <a:ext cx="4608512" cy="92318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4FBA99-ABAF-411C-30BF-FFF8D2850D62}"/>
              </a:ext>
            </a:extLst>
          </p:cNvPr>
          <p:cNvSpPr>
            <a:spLocks noGrp="1"/>
          </p:cNvSpPr>
          <p:nvPr>
            <p:ph type="title"/>
          </p:nvPr>
        </p:nvSpPr>
        <p:spPr>
          <a:xfrm>
            <a:off x="457200" y="274638"/>
            <a:ext cx="7620000" cy="1570186"/>
          </a:xfrm>
        </p:spPr>
        <p:txBody>
          <a:bodyPr/>
          <a:lstStyle/>
          <a:p>
            <a:r>
              <a:rPr lang="en-IE" altLang="en-US" sz="2400">
                <a:solidFill>
                  <a:srgbClr val="0000FF"/>
                </a:solidFill>
                <a:latin typeface="Comic Sans MS" panose="030F0702030302020204" pitchFamily="66" charset="0"/>
              </a:rPr>
              <a:t>Physiotherapy in UCD</a:t>
            </a:r>
            <a:br>
              <a:rPr lang="en-IE" altLang="en-US" sz="2400">
                <a:solidFill>
                  <a:srgbClr val="0000FF"/>
                </a:solidFill>
                <a:latin typeface="Comic Sans MS" panose="030F0702030302020204" pitchFamily="66" charset="0"/>
              </a:rPr>
            </a:br>
            <a:r>
              <a:rPr lang="en-IE" altLang="en-US" sz="2400">
                <a:solidFill>
                  <a:srgbClr val="0000FF"/>
                </a:solidFill>
                <a:latin typeface="Comic Sans MS" panose="030F0702030302020204" pitchFamily="66" charset="0"/>
              </a:rPr>
              <a:t>Entry Requirement</a:t>
            </a:r>
            <a:br>
              <a:rPr lang="en-IE" altLang="en-US" sz="4800">
                <a:solidFill>
                  <a:srgbClr val="0000FF"/>
                </a:solidFill>
                <a:latin typeface="Comic Sans MS" panose="030F0702030302020204" pitchFamily="66" charset="0"/>
              </a:rPr>
            </a:br>
            <a:endParaRPr lang="en-IE"/>
          </a:p>
        </p:txBody>
      </p:sp>
      <p:pic>
        <p:nvPicPr>
          <p:cNvPr id="7" name="Content Placeholder 6">
            <a:extLst>
              <a:ext uri="{FF2B5EF4-FFF2-40B4-BE49-F238E27FC236}">
                <a16:creationId xmlns:a16="http://schemas.microsoft.com/office/drawing/2014/main" id="{B368C6AA-3660-06EF-8D20-7257DA67B93A}"/>
              </a:ext>
            </a:extLst>
          </p:cNvPr>
          <p:cNvPicPr>
            <a:picLocks noGrp="1" noChangeAspect="1"/>
          </p:cNvPicPr>
          <p:nvPr>
            <p:ph idx="1"/>
          </p:nvPr>
        </p:nvPicPr>
        <p:blipFill>
          <a:blip r:embed="rId2"/>
          <a:stretch>
            <a:fillRect/>
          </a:stretch>
        </p:blipFill>
        <p:spPr>
          <a:xfrm>
            <a:off x="755576" y="1340768"/>
            <a:ext cx="7254607" cy="4800600"/>
          </a:xfrm>
        </p:spPr>
      </p:pic>
      <p:sp>
        <p:nvSpPr>
          <p:cNvPr id="2" name="Slide Number Placeholder 1">
            <a:extLst>
              <a:ext uri="{FF2B5EF4-FFF2-40B4-BE49-F238E27FC236}">
                <a16:creationId xmlns:a16="http://schemas.microsoft.com/office/drawing/2014/main" id="{1EDEC1FB-151F-900F-6D6B-A8D2F5EFE968}"/>
              </a:ext>
            </a:extLst>
          </p:cNvPr>
          <p:cNvSpPr>
            <a:spLocks noGrp="1"/>
          </p:cNvSpPr>
          <p:nvPr>
            <p:ph type="sldNum" sz="quarter" idx="10"/>
          </p:nvPr>
        </p:nvSpPr>
        <p:spPr/>
        <p:txBody>
          <a:bodyPr/>
          <a:lstStyle/>
          <a:p>
            <a:fld id="{C554CB56-F9D3-42A9-892D-8E14114D1338}" type="slidenum">
              <a:rPr lang="en-US" altLang="en-US" smtClean="0"/>
              <a:pPr/>
              <a:t>17</a:t>
            </a:fld>
            <a:endParaRPr lang="en-US" altLang="en-US"/>
          </a:p>
        </p:txBody>
      </p:sp>
      <p:sp>
        <p:nvSpPr>
          <p:cNvPr id="3" name="Footer Placeholder 2">
            <a:extLst>
              <a:ext uri="{FF2B5EF4-FFF2-40B4-BE49-F238E27FC236}">
                <a16:creationId xmlns:a16="http://schemas.microsoft.com/office/drawing/2014/main" id="{9B43152F-EFF9-9655-CAB7-04328136EA17}"/>
              </a:ext>
            </a:extLst>
          </p:cNvPr>
          <p:cNvSpPr>
            <a:spLocks noGrp="1"/>
          </p:cNvSpPr>
          <p:nvPr>
            <p:ph type="ftr" sz="quarter" idx="11"/>
          </p:nvPr>
        </p:nvSpPr>
        <p:spPr/>
        <p:txBody>
          <a:bodyPr/>
          <a:lstStyle/>
          <a:p>
            <a:pPr>
              <a:defRPr/>
            </a:pPr>
            <a:r>
              <a:rPr lang="en-US"/>
              <a:t>Crescent College Comprehensive, Guidance Department</a:t>
            </a:r>
          </a:p>
        </p:txBody>
      </p:sp>
      <p:sp>
        <p:nvSpPr>
          <p:cNvPr id="5" name="Rectangle: Rounded Corners 4">
            <a:extLst>
              <a:ext uri="{FF2B5EF4-FFF2-40B4-BE49-F238E27FC236}">
                <a16:creationId xmlns:a16="http://schemas.microsoft.com/office/drawing/2014/main" id="{424DF6F0-7BE4-7C08-F82B-9AB1D8672C17}"/>
              </a:ext>
            </a:extLst>
          </p:cNvPr>
          <p:cNvSpPr/>
          <p:nvPr/>
        </p:nvSpPr>
        <p:spPr>
          <a:xfrm>
            <a:off x="1979712" y="5301208"/>
            <a:ext cx="4608512" cy="84016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Oval 5">
            <a:extLst>
              <a:ext uri="{FF2B5EF4-FFF2-40B4-BE49-F238E27FC236}">
                <a16:creationId xmlns:a16="http://schemas.microsoft.com/office/drawing/2014/main" id="{3960E4CB-119C-BF86-7CE2-6CB1EA540F42}"/>
              </a:ext>
            </a:extLst>
          </p:cNvPr>
          <p:cNvSpPr/>
          <p:nvPr/>
        </p:nvSpPr>
        <p:spPr>
          <a:xfrm>
            <a:off x="2195736" y="4437112"/>
            <a:ext cx="1656184" cy="50405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241381444"/>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a:extLst>
              <a:ext uri="{FF2B5EF4-FFF2-40B4-BE49-F238E27FC236}">
                <a16:creationId xmlns:a16="http://schemas.microsoft.com/office/drawing/2014/main" id="{9A343243-2AFE-8CFB-64D7-EBBC7DDAD6D4}"/>
              </a:ext>
            </a:extLst>
          </p:cNvPr>
          <p:cNvPicPr>
            <a:picLocks noChangeAspect="1"/>
          </p:cNvPicPr>
          <p:nvPr/>
        </p:nvPicPr>
        <p:blipFill>
          <a:blip r:embed="rId2">
            <a:extLst>
              <a:ext uri="{28A0092B-C50C-407E-A947-70E740481C1C}">
                <a14:useLocalDpi xmlns:a14="http://schemas.microsoft.com/office/drawing/2010/main" val="0"/>
              </a:ext>
            </a:extLst>
          </a:blip>
          <a:srcRect l="16994" t="20715" r="18436" b="40663"/>
          <a:stretch>
            <a:fillRect/>
          </a:stretch>
        </p:blipFill>
        <p:spPr bwMode="auto">
          <a:xfrm>
            <a:off x="251520" y="1916832"/>
            <a:ext cx="7704138"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Box 4">
            <a:extLst>
              <a:ext uri="{FF2B5EF4-FFF2-40B4-BE49-F238E27FC236}">
                <a16:creationId xmlns:a16="http://schemas.microsoft.com/office/drawing/2014/main" id="{CD0940E9-7729-B518-945F-F68E25B4B8AE}"/>
              </a:ext>
            </a:extLst>
          </p:cNvPr>
          <p:cNvSpPr txBox="1">
            <a:spLocks noChangeArrowheads="1"/>
          </p:cNvSpPr>
          <p:nvPr/>
        </p:nvSpPr>
        <p:spPr bwMode="auto">
          <a:xfrm>
            <a:off x="611188" y="333375"/>
            <a:ext cx="727318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a:r>
              <a:rPr lang="en-IE" altLang="en-US" sz="4400">
                <a:solidFill>
                  <a:srgbClr val="0000FF"/>
                </a:solidFill>
                <a:latin typeface="Comic Sans MS" panose="030F0702030302020204" pitchFamily="66" charset="0"/>
              </a:rPr>
              <a:t>Commerce in UCC </a:t>
            </a:r>
            <a:r>
              <a:rPr lang="en-IE" altLang="en-US" sz="4000">
                <a:solidFill>
                  <a:srgbClr val="0000FF"/>
                </a:solidFill>
                <a:latin typeface="Comic Sans MS" panose="030F0702030302020204" pitchFamily="66" charset="0"/>
              </a:rPr>
              <a:t>Entry Requirements </a:t>
            </a:r>
          </a:p>
        </p:txBody>
      </p:sp>
      <p:sp>
        <p:nvSpPr>
          <p:cNvPr id="3" name="Footer Placeholder 2">
            <a:extLst>
              <a:ext uri="{FF2B5EF4-FFF2-40B4-BE49-F238E27FC236}">
                <a16:creationId xmlns:a16="http://schemas.microsoft.com/office/drawing/2014/main" id="{E71D41EF-42F3-AFB7-5237-6EF47EE78B42}"/>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3BFAC409-9880-788A-63B1-42D69DE8A89E}"/>
              </a:ext>
            </a:extLst>
          </p:cNvPr>
          <p:cNvSpPr>
            <a:spLocks noGrp="1"/>
          </p:cNvSpPr>
          <p:nvPr>
            <p:ph type="sldNum" sz="quarter" idx="10"/>
          </p:nvPr>
        </p:nvSpPr>
        <p:spPr/>
        <p:txBody>
          <a:bodyPr/>
          <a:lstStyle/>
          <a:p>
            <a:fld id="{C554CB56-F9D3-42A9-892D-8E14114D1338}" type="slidenum">
              <a:rPr lang="en-US" altLang="en-US" smtClean="0"/>
              <a:pPr/>
              <a:t>18</a:t>
            </a:fld>
            <a:endParaRPr lang="en-US" altLang="en-US"/>
          </a:p>
        </p:txBody>
      </p:sp>
      <p:sp>
        <p:nvSpPr>
          <p:cNvPr id="2" name="Oval 1">
            <a:extLst>
              <a:ext uri="{FF2B5EF4-FFF2-40B4-BE49-F238E27FC236}">
                <a16:creationId xmlns:a16="http://schemas.microsoft.com/office/drawing/2014/main" id="{ACB292F8-14C8-C598-D919-B44BF7B092E2}"/>
              </a:ext>
            </a:extLst>
          </p:cNvPr>
          <p:cNvSpPr/>
          <p:nvPr/>
        </p:nvSpPr>
        <p:spPr>
          <a:xfrm>
            <a:off x="1691680" y="4231481"/>
            <a:ext cx="2088232" cy="43204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1CA1BD-1574-FFFB-1242-C8C8358B60DF}"/>
              </a:ext>
            </a:extLst>
          </p:cNvPr>
          <p:cNvSpPr>
            <a:spLocks noGrp="1"/>
          </p:cNvSpPr>
          <p:nvPr>
            <p:ph type="title"/>
          </p:nvPr>
        </p:nvSpPr>
        <p:spPr/>
        <p:txBody>
          <a:bodyPr/>
          <a:lstStyle/>
          <a:p>
            <a:pPr algn="ctr"/>
            <a:r>
              <a:rPr lang="en-US">
                <a:solidFill>
                  <a:srgbClr val="0000FF"/>
                </a:solidFill>
                <a:latin typeface="Comic Sans MS"/>
              </a:rPr>
              <a:t>Engineering in UCC</a:t>
            </a:r>
            <a:endParaRPr lang="en-US">
              <a:solidFill>
                <a:srgbClr val="0000FF"/>
              </a:solidFill>
            </a:endParaRPr>
          </a:p>
        </p:txBody>
      </p:sp>
      <p:pic>
        <p:nvPicPr>
          <p:cNvPr id="6" name="Content Placeholder 5" descr="A screenshot of a computer&#10;&#10;AI-generated content may be incorrect.">
            <a:extLst>
              <a:ext uri="{FF2B5EF4-FFF2-40B4-BE49-F238E27FC236}">
                <a16:creationId xmlns:a16="http://schemas.microsoft.com/office/drawing/2014/main" id="{32F61857-2091-7EE5-C20D-4EF963C526D1}"/>
              </a:ext>
            </a:extLst>
          </p:cNvPr>
          <p:cNvPicPr>
            <a:picLocks noGrp="1" noChangeAspect="1"/>
          </p:cNvPicPr>
          <p:nvPr>
            <p:ph idx="1"/>
          </p:nvPr>
        </p:nvPicPr>
        <p:blipFill>
          <a:blip r:embed="rId2"/>
          <a:stretch>
            <a:fillRect/>
          </a:stretch>
        </p:blipFill>
        <p:spPr>
          <a:xfrm>
            <a:off x="457200" y="1600200"/>
            <a:ext cx="7620000" cy="4800600"/>
          </a:xfrm>
        </p:spPr>
      </p:pic>
      <p:sp>
        <p:nvSpPr>
          <p:cNvPr id="2" name="Slide Number Placeholder 1">
            <a:extLst>
              <a:ext uri="{FF2B5EF4-FFF2-40B4-BE49-F238E27FC236}">
                <a16:creationId xmlns:a16="http://schemas.microsoft.com/office/drawing/2014/main" id="{18DF550F-4392-7E64-369F-5F9E28C4F79B}"/>
              </a:ext>
            </a:extLst>
          </p:cNvPr>
          <p:cNvSpPr>
            <a:spLocks noGrp="1"/>
          </p:cNvSpPr>
          <p:nvPr>
            <p:ph type="sldNum" sz="quarter" idx="10"/>
          </p:nvPr>
        </p:nvSpPr>
        <p:spPr/>
        <p:txBody>
          <a:bodyPr/>
          <a:lstStyle/>
          <a:p>
            <a:fld id="{C554CB56-F9D3-42A9-892D-8E14114D1338}" type="slidenum">
              <a:rPr lang="en-US" altLang="en-US"/>
              <a:pPr/>
              <a:t>19</a:t>
            </a:fld>
            <a:endParaRPr lang="en-US" altLang="en-US"/>
          </a:p>
        </p:txBody>
      </p:sp>
      <p:sp>
        <p:nvSpPr>
          <p:cNvPr id="3" name="Footer Placeholder 2">
            <a:extLst>
              <a:ext uri="{FF2B5EF4-FFF2-40B4-BE49-F238E27FC236}">
                <a16:creationId xmlns:a16="http://schemas.microsoft.com/office/drawing/2014/main" id="{B5F88C16-4935-6850-96B6-65D63DE47001}"/>
              </a:ext>
            </a:extLst>
          </p:cNvPr>
          <p:cNvSpPr>
            <a:spLocks noGrp="1"/>
          </p:cNvSpPr>
          <p:nvPr>
            <p:ph type="ftr" sz="quarter" idx="11"/>
          </p:nvPr>
        </p:nvSpPr>
        <p:spPr/>
        <p:txBody>
          <a:bodyPr/>
          <a:lstStyle/>
          <a:p>
            <a:pPr>
              <a:defRPr/>
            </a:pPr>
            <a:r>
              <a:rPr lang="en-US"/>
              <a:t>Crescent College Comprehensive, Guidance Department</a:t>
            </a:r>
          </a:p>
        </p:txBody>
      </p:sp>
    </p:spTree>
    <p:extLst>
      <p:ext uri="{BB962C8B-B14F-4D97-AF65-F5344CB8AC3E}">
        <p14:creationId xmlns:p14="http://schemas.microsoft.com/office/powerpoint/2010/main" val="3921261342"/>
      </p:ext>
    </p:extLst>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1A877D8B-1F1D-8E2A-B86F-AAC9341336C6}"/>
              </a:ext>
            </a:extLst>
          </p:cNvPr>
          <p:cNvSpPr>
            <a:spLocks noGrp="1" noChangeArrowheads="1"/>
          </p:cNvSpPr>
          <p:nvPr>
            <p:ph type="title"/>
          </p:nvPr>
        </p:nvSpPr>
        <p:spPr>
          <a:xfrm>
            <a:off x="931863" y="96838"/>
            <a:ext cx="7158037" cy="1171575"/>
          </a:xfrm>
        </p:spPr>
        <p:txBody>
          <a:bodyPr/>
          <a:lstStyle/>
          <a:p>
            <a:pPr eaLnBrk="1" fontAlgn="auto" hangingPunct="1">
              <a:spcAft>
                <a:spcPts val="0"/>
              </a:spcAft>
              <a:defRPr/>
            </a:pPr>
            <a:r>
              <a:rPr lang="en-GB" altLang="en-US" b="1"/>
              <a:t>Appliance of Science</a:t>
            </a:r>
          </a:p>
        </p:txBody>
      </p:sp>
      <p:graphicFrame>
        <p:nvGraphicFramePr>
          <p:cNvPr id="31747" name="Object 3">
            <a:extLst>
              <a:ext uri="{FF2B5EF4-FFF2-40B4-BE49-F238E27FC236}">
                <a16:creationId xmlns:a16="http://schemas.microsoft.com/office/drawing/2014/main" id="{6E738DAE-6CDB-3E14-4D36-5A14C579FD29}"/>
              </a:ext>
            </a:extLst>
          </p:cNvPr>
          <p:cNvGraphicFramePr>
            <a:graphicFrameLocks noGrp="1" noChangeAspect="1"/>
          </p:cNvGraphicFramePr>
          <p:nvPr>
            <p:ph idx="1"/>
          </p:nvPr>
        </p:nvGraphicFramePr>
        <p:xfrm>
          <a:off x="696913" y="1920875"/>
          <a:ext cx="7724775" cy="4673600"/>
        </p:xfrm>
        <a:graphic>
          <a:graphicData uri="http://schemas.openxmlformats.org/presentationml/2006/ole">
            <mc:AlternateContent xmlns:mc="http://schemas.openxmlformats.org/markup-compatibility/2006">
              <mc:Choice xmlns:v="urn:schemas-microsoft-com:vml" Requires="v">
                <p:oleObj name="Worksheet" r:id="rId2" imgW="5714909" imgH="3457529" progId="Excel.Sheet.8">
                  <p:embed/>
                </p:oleObj>
              </mc:Choice>
              <mc:Fallback>
                <p:oleObj name="Worksheet" r:id="rId2" imgW="5714909" imgH="3457529" progId="Excel.Sheet.8">
                  <p:embed/>
                  <p:pic>
                    <p:nvPicPr>
                      <p:cNvPr id="31747" name="Object 3">
                        <a:extLst>
                          <a:ext uri="{FF2B5EF4-FFF2-40B4-BE49-F238E27FC236}">
                            <a16:creationId xmlns:a16="http://schemas.microsoft.com/office/drawing/2014/main" id="{6E738DAE-6CDB-3E14-4D36-5A14C579FD29}"/>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3" y="1920875"/>
                        <a:ext cx="7724775"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Footer Placeholder 2">
            <a:extLst>
              <a:ext uri="{FF2B5EF4-FFF2-40B4-BE49-F238E27FC236}">
                <a16:creationId xmlns:a16="http://schemas.microsoft.com/office/drawing/2014/main" id="{61A90069-8041-6F74-A5EF-7502316563C3}"/>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41971874-00C1-DCAD-84FD-17F2D4A2489E}"/>
              </a:ext>
            </a:extLst>
          </p:cNvPr>
          <p:cNvSpPr>
            <a:spLocks noGrp="1"/>
          </p:cNvSpPr>
          <p:nvPr>
            <p:ph type="sldNum" sz="quarter" idx="10"/>
          </p:nvPr>
        </p:nvSpPr>
        <p:spPr/>
        <p:txBody>
          <a:bodyPr/>
          <a:lstStyle/>
          <a:p>
            <a:fld id="{59A7C7C0-7472-4780-9139-1CECAABE1453}" type="slidenum">
              <a:rPr lang="en-US" altLang="en-US" smtClean="0"/>
              <a:pPr/>
              <a:t>20</a:t>
            </a:fld>
            <a:endParaRPr lang="en-US" altLang="en-US"/>
          </a:p>
        </p:txBody>
      </p:sp>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A1EB6-2C7F-54A5-45EF-451B2F5F4CB6}"/>
              </a:ext>
            </a:extLst>
          </p:cNvPr>
          <p:cNvSpPr>
            <a:spLocks noGrp="1"/>
          </p:cNvSpPr>
          <p:nvPr>
            <p:ph type="title"/>
          </p:nvPr>
        </p:nvSpPr>
        <p:spPr/>
        <p:txBody>
          <a:bodyPr/>
          <a:lstStyle/>
          <a:p>
            <a:pPr>
              <a:defRPr/>
            </a:pPr>
            <a:r>
              <a:rPr lang="en-GB" altLang="en-US" b="1"/>
              <a:t>Entry Requirements Info</a:t>
            </a:r>
            <a:endParaRPr lang="en-IE"/>
          </a:p>
        </p:txBody>
      </p:sp>
      <p:sp>
        <p:nvSpPr>
          <p:cNvPr id="3" name="Content Placeholder 2">
            <a:extLst>
              <a:ext uri="{FF2B5EF4-FFF2-40B4-BE49-F238E27FC236}">
                <a16:creationId xmlns:a16="http://schemas.microsoft.com/office/drawing/2014/main" id="{49195A54-3662-0407-1266-2245171ECD79}"/>
              </a:ext>
            </a:extLst>
          </p:cNvPr>
          <p:cNvSpPr>
            <a:spLocks noGrp="1"/>
          </p:cNvSpPr>
          <p:nvPr>
            <p:ph idx="1"/>
          </p:nvPr>
        </p:nvSpPr>
        <p:spPr/>
        <p:txBody>
          <a:bodyPr/>
          <a:lstStyle/>
          <a:p>
            <a:pPr marL="609600" indent="-609600" eaLnBrk="1" hangingPunct="1">
              <a:lnSpc>
                <a:spcPct val="90000"/>
              </a:lnSpc>
              <a:spcBef>
                <a:spcPct val="50000"/>
              </a:spcBef>
              <a:defRPr/>
            </a:pPr>
            <a:r>
              <a:rPr lang="en-GB" altLang="en-US" sz="2400"/>
              <a:t>Course Entry Requirements can be accessed:</a:t>
            </a:r>
          </a:p>
          <a:p>
            <a:pPr marL="982663" lvl="1" indent="-533400" eaLnBrk="1" hangingPunct="1">
              <a:lnSpc>
                <a:spcPct val="90000"/>
              </a:lnSpc>
              <a:spcBef>
                <a:spcPct val="50000"/>
              </a:spcBef>
              <a:buFont typeface="Wingdings" panose="05000000000000000000" pitchFamily="2" charset="2"/>
              <a:buAutoNum type="alphaLcParenR"/>
              <a:defRPr/>
            </a:pPr>
            <a:r>
              <a:rPr lang="en-GB" altLang="en-US"/>
              <a:t>In the college’s prospectuses</a:t>
            </a:r>
          </a:p>
          <a:p>
            <a:pPr marL="982663" lvl="1" indent="-533400" eaLnBrk="1" hangingPunct="1">
              <a:lnSpc>
                <a:spcPct val="90000"/>
              </a:lnSpc>
              <a:spcBef>
                <a:spcPct val="50000"/>
              </a:spcBef>
              <a:buFont typeface="Wingdings" panose="05000000000000000000" pitchFamily="2" charset="2"/>
              <a:buAutoNum type="alphaLcParenR"/>
              <a:defRPr/>
            </a:pPr>
            <a:r>
              <a:rPr lang="en-GB" altLang="en-US"/>
              <a:t>On the college’s websites</a:t>
            </a:r>
          </a:p>
          <a:p>
            <a:pPr marL="982663" lvl="1" indent="-533400" eaLnBrk="1" hangingPunct="1">
              <a:lnSpc>
                <a:spcPct val="90000"/>
              </a:lnSpc>
              <a:spcBef>
                <a:spcPct val="50000"/>
              </a:spcBef>
              <a:buFont typeface="Wingdings" panose="05000000000000000000" pitchFamily="2" charset="2"/>
              <a:buAutoNum type="alphaLcParenR"/>
              <a:defRPr/>
            </a:pPr>
            <a:r>
              <a:rPr lang="en-GB" altLang="en-US" sz="2400">
                <a:hlinkClick r:id="rId2"/>
              </a:rPr>
              <a:t>www.qualifax.ie</a:t>
            </a:r>
            <a:r>
              <a:rPr lang="en-GB" altLang="en-US" sz="2400"/>
              <a:t> – Subject Requirements</a:t>
            </a:r>
          </a:p>
          <a:p>
            <a:pPr marL="982663" lvl="1" indent="-533400" eaLnBrk="1" hangingPunct="1">
              <a:lnSpc>
                <a:spcPct val="90000"/>
              </a:lnSpc>
              <a:spcBef>
                <a:spcPct val="50000"/>
              </a:spcBef>
              <a:buFont typeface="Wingdings" panose="05000000000000000000" pitchFamily="2" charset="2"/>
              <a:buAutoNum type="alphaLcParenR"/>
              <a:defRPr/>
            </a:pPr>
            <a:r>
              <a:rPr lang="en-GB" altLang="en-US" sz="2400"/>
              <a:t>Careers portal</a:t>
            </a:r>
          </a:p>
          <a:p>
            <a:pPr marL="982663" lvl="1" indent="-533400" eaLnBrk="1" hangingPunct="1">
              <a:lnSpc>
                <a:spcPct val="90000"/>
              </a:lnSpc>
              <a:spcBef>
                <a:spcPct val="50000"/>
              </a:spcBef>
              <a:buFont typeface="Wingdings" panose="05000000000000000000" pitchFamily="2" charset="2"/>
              <a:buAutoNum type="alphaLcParenR"/>
              <a:defRPr/>
            </a:pPr>
            <a:endParaRPr lang="en-GB" altLang="en-US" sz="2400"/>
          </a:p>
          <a:p>
            <a:pPr marL="982663" lvl="1" indent="-533400" eaLnBrk="1" hangingPunct="1">
              <a:lnSpc>
                <a:spcPct val="90000"/>
              </a:lnSpc>
              <a:spcBef>
                <a:spcPct val="50000"/>
              </a:spcBef>
              <a:buFont typeface="Wingdings" panose="05000000000000000000" pitchFamily="2" charset="2"/>
              <a:buAutoNum type="alphaLcParenR"/>
              <a:defRPr/>
            </a:pPr>
            <a:endParaRPr lang="en-GB" altLang="en-US" sz="2400"/>
          </a:p>
          <a:p>
            <a:pPr>
              <a:defRPr/>
            </a:pPr>
            <a:endParaRPr lang="en-IE"/>
          </a:p>
        </p:txBody>
      </p:sp>
      <p:sp>
        <p:nvSpPr>
          <p:cNvPr id="5" name="Footer Placeholder 4">
            <a:extLst>
              <a:ext uri="{FF2B5EF4-FFF2-40B4-BE49-F238E27FC236}">
                <a16:creationId xmlns:a16="http://schemas.microsoft.com/office/drawing/2014/main" id="{23248ABD-F3EF-6E97-9E86-1EED59C10820}"/>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B92B2456-E5F2-408E-3711-B43C6B574DFA}"/>
              </a:ext>
            </a:extLst>
          </p:cNvPr>
          <p:cNvSpPr>
            <a:spLocks noGrp="1"/>
          </p:cNvSpPr>
          <p:nvPr>
            <p:ph type="sldNum" sz="quarter" idx="10"/>
          </p:nvPr>
        </p:nvSpPr>
        <p:spPr/>
        <p:txBody>
          <a:bodyPr/>
          <a:lstStyle/>
          <a:p>
            <a:fld id="{59A7C7C0-7472-4780-9139-1CECAABE1453}" type="slidenum">
              <a:rPr lang="en-US" altLang="en-US" smtClean="0"/>
              <a:pPr/>
              <a:t>21</a:t>
            </a:fld>
            <a:endParaRPr lang="en-US"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89F0E7-D736-5DE5-7911-CBBD633AD62F}"/>
              </a:ext>
            </a:extLst>
          </p:cNvPr>
          <p:cNvSpPr>
            <a:spLocks noGrp="1"/>
          </p:cNvSpPr>
          <p:nvPr>
            <p:ph idx="4294967295"/>
          </p:nvPr>
        </p:nvSpPr>
        <p:spPr>
          <a:xfrm>
            <a:off x="467544" y="692696"/>
            <a:ext cx="7620000" cy="4800600"/>
          </a:xfrm>
        </p:spPr>
        <p:txBody>
          <a:bodyPr/>
          <a:lstStyle/>
          <a:p>
            <a:pPr algn="ctr">
              <a:defRPr/>
            </a:pPr>
            <a:r>
              <a:rPr lang="en-IE" sz="3600"/>
              <a:t>What if we don’t know what we want to do?</a:t>
            </a:r>
          </a:p>
          <a:p>
            <a:pPr marL="114300" indent="0" algn="ctr">
              <a:buFont typeface="Arial" panose="020B0604020202020204" pitchFamily="34" charset="0"/>
              <a:buNone/>
              <a:defRPr/>
            </a:pPr>
            <a:endParaRPr lang="en-IE" sz="3600"/>
          </a:p>
          <a:p>
            <a:pPr marL="114300" indent="0" algn="ctr">
              <a:buFont typeface="Arial" panose="020B0604020202020204" pitchFamily="34" charset="0"/>
              <a:buNone/>
              <a:defRPr/>
            </a:pPr>
            <a:r>
              <a:rPr lang="en-IE" sz="3600"/>
              <a:t>We need to try to keep as many   options open as we can</a:t>
            </a:r>
          </a:p>
          <a:p>
            <a:pPr marL="114300" indent="0" algn="ctr">
              <a:buFont typeface="Arial" panose="020B0604020202020204" pitchFamily="34" charset="0"/>
              <a:buNone/>
              <a:defRPr/>
            </a:pPr>
            <a:endParaRPr lang="en-IE" sz="3200"/>
          </a:p>
          <a:p>
            <a:pPr marL="114300" indent="0" algn="ctr">
              <a:buNone/>
              <a:defRPr/>
            </a:pPr>
            <a:r>
              <a:rPr lang="en-GB" altLang="en-US" sz="2400" b="1">
                <a:solidFill>
                  <a:srgbClr val="00CC00"/>
                </a:solidFill>
              </a:rPr>
              <a:t>Care must be taken as the choices of subjects made now may determine 3rd level and career options in 2 years time.</a:t>
            </a:r>
          </a:p>
          <a:p>
            <a:pPr marL="114300" indent="0" algn="ctr">
              <a:buFont typeface="Arial" panose="020B0604020202020204" pitchFamily="34" charset="0"/>
              <a:buNone/>
              <a:defRPr/>
            </a:pPr>
            <a:endParaRPr lang="en-IE" sz="3600"/>
          </a:p>
          <a:p>
            <a:pPr marL="114300" indent="0" algn="ctr">
              <a:buFont typeface="Arial" panose="020B0604020202020204" pitchFamily="34" charset="0"/>
              <a:buNone/>
              <a:defRPr/>
            </a:pPr>
            <a:endParaRPr lang="en-IE" sz="3600"/>
          </a:p>
        </p:txBody>
      </p:sp>
      <p:sp>
        <p:nvSpPr>
          <p:cNvPr id="5" name="Footer Placeholder 4">
            <a:extLst>
              <a:ext uri="{FF2B5EF4-FFF2-40B4-BE49-F238E27FC236}">
                <a16:creationId xmlns:a16="http://schemas.microsoft.com/office/drawing/2014/main" id="{2D9F4A4F-3F20-C8E1-08DF-A22656AFF5D2}"/>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0B748A8F-2972-C607-0BB4-06D8E639384F}"/>
              </a:ext>
            </a:extLst>
          </p:cNvPr>
          <p:cNvSpPr>
            <a:spLocks noGrp="1"/>
          </p:cNvSpPr>
          <p:nvPr>
            <p:ph type="sldNum" sz="quarter" idx="10"/>
          </p:nvPr>
        </p:nvSpPr>
        <p:spPr/>
        <p:txBody>
          <a:bodyPr/>
          <a:lstStyle/>
          <a:p>
            <a:fld id="{C554CB56-F9D3-42A9-892D-8E14114D1338}" type="slidenum">
              <a:rPr lang="en-US" altLang="en-US" smtClean="0"/>
              <a:pPr/>
              <a:t>22</a:t>
            </a:fld>
            <a:endParaRPr lang="en-US" altLang="en-US"/>
          </a:p>
        </p:txBody>
      </p:sp>
    </p:spTree>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C2FCAECE-AB78-AED4-6777-200DCE91AF10}"/>
              </a:ext>
            </a:extLst>
          </p:cNvPr>
          <p:cNvSpPr>
            <a:spLocks noGrp="1" noChangeArrowheads="1"/>
          </p:cNvSpPr>
          <p:nvPr>
            <p:ph type="title"/>
          </p:nvPr>
        </p:nvSpPr>
        <p:spPr>
          <a:xfrm>
            <a:off x="931863" y="96838"/>
            <a:ext cx="7158037" cy="1171575"/>
          </a:xfrm>
        </p:spPr>
        <p:txBody>
          <a:bodyPr/>
          <a:lstStyle/>
          <a:p>
            <a:pPr eaLnBrk="1" fontAlgn="auto" hangingPunct="1">
              <a:spcAft>
                <a:spcPts val="0"/>
              </a:spcAft>
              <a:defRPr/>
            </a:pPr>
            <a:r>
              <a:rPr lang="en-GB" altLang="en-US" b="1"/>
              <a:t>General Advice</a:t>
            </a:r>
            <a:endParaRPr lang="en-US" altLang="en-US" b="1"/>
          </a:p>
        </p:txBody>
      </p:sp>
      <p:sp>
        <p:nvSpPr>
          <p:cNvPr id="289795" name="Rectangle 3">
            <a:extLst>
              <a:ext uri="{FF2B5EF4-FFF2-40B4-BE49-F238E27FC236}">
                <a16:creationId xmlns:a16="http://schemas.microsoft.com/office/drawing/2014/main" id="{35E2877A-060D-BE1D-4D2A-F36541DC7FEB}"/>
              </a:ext>
            </a:extLst>
          </p:cNvPr>
          <p:cNvSpPr>
            <a:spLocks noGrp="1" noChangeArrowheads="1"/>
          </p:cNvSpPr>
          <p:nvPr>
            <p:ph sz="half" idx="1"/>
          </p:nvPr>
        </p:nvSpPr>
        <p:spPr>
          <a:xfrm>
            <a:off x="931863" y="1449388"/>
            <a:ext cx="3754437" cy="4824412"/>
          </a:xfrm>
        </p:spPr>
        <p:txBody>
          <a:bodyPr/>
          <a:lstStyle/>
          <a:p>
            <a:pPr marL="0" indent="0" algn="ctr" eaLnBrk="1" hangingPunct="1">
              <a:lnSpc>
                <a:spcPct val="90000"/>
              </a:lnSpc>
              <a:spcAft>
                <a:spcPct val="30000"/>
              </a:spcAft>
              <a:buFont typeface="Wingdings" panose="05000000000000000000" pitchFamily="2" charset="2"/>
              <a:buNone/>
            </a:pPr>
            <a:r>
              <a:rPr lang="en-GB" altLang="en-US" sz="2400"/>
              <a:t>If a student is not really sure what he/she wants to do in the future:</a:t>
            </a:r>
          </a:p>
          <a:p>
            <a:pPr marL="0" indent="0" algn="ctr" eaLnBrk="1" hangingPunct="1">
              <a:lnSpc>
                <a:spcPct val="90000"/>
              </a:lnSpc>
              <a:spcAft>
                <a:spcPct val="30000"/>
              </a:spcAft>
              <a:buFont typeface="Wingdings" panose="05000000000000000000" pitchFamily="2" charset="2"/>
              <a:buNone/>
            </a:pPr>
            <a:endParaRPr lang="en-GB" altLang="en-US" sz="2400"/>
          </a:p>
          <a:p>
            <a:pPr marL="0" indent="0" algn="ctr" eaLnBrk="1" hangingPunct="1">
              <a:lnSpc>
                <a:spcPct val="90000"/>
              </a:lnSpc>
              <a:spcBef>
                <a:spcPct val="0"/>
              </a:spcBef>
              <a:spcAft>
                <a:spcPct val="30000"/>
              </a:spcAft>
              <a:buFont typeface="Wingdings" panose="05000000000000000000" pitchFamily="2" charset="2"/>
              <a:buNone/>
            </a:pPr>
            <a:r>
              <a:rPr lang="en-GB" altLang="en-US" sz="2400" b="1" i="1">
                <a:solidFill>
                  <a:srgbClr val="00CC00"/>
                </a:solidFill>
              </a:rPr>
              <a:t>Pick a broad range of subjects in order to keep options open</a:t>
            </a:r>
          </a:p>
          <a:p>
            <a:pPr marL="0" indent="0" algn="ctr" eaLnBrk="1" hangingPunct="1">
              <a:lnSpc>
                <a:spcPct val="90000"/>
              </a:lnSpc>
              <a:spcBef>
                <a:spcPct val="0"/>
              </a:spcBef>
              <a:spcAft>
                <a:spcPct val="30000"/>
              </a:spcAft>
              <a:buFont typeface="Wingdings" panose="05000000000000000000" pitchFamily="2" charset="2"/>
              <a:buNone/>
            </a:pPr>
            <a:endParaRPr lang="en-GB" altLang="en-US" sz="2400">
              <a:solidFill>
                <a:srgbClr val="00CC00"/>
              </a:solidFill>
            </a:endParaRPr>
          </a:p>
          <a:p>
            <a:pPr marL="0" indent="0" algn="ctr" eaLnBrk="1" hangingPunct="1">
              <a:lnSpc>
                <a:spcPct val="90000"/>
              </a:lnSpc>
              <a:spcBef>
                <a:spcPct val="0"/>
              </a:spcBef>
              <a:spcAft>
                <a:spcPct val="30000"/>
              </a:spcAft>
              <a:buFont typeface="Wingdings" panose="05000000000000000000" pitchFamily="2" charset="2"/>
              <a:buNone/>
            </a:pPr>
            <a:r>
              <a:rPr lang="en-GB" altLang="en-US" sz="2400"/>
              <a:t>Many students will change their minds about their future a number of times in the next 2 years</a:t>
            </a:r>
            <a:endParaRPr lang="en-US" altLang="en-US" sz="2400"/>
          </a:p>
        </p:txBody>
      </p:sp>
      <p:sp>
        <p:nvSpPr>
          <p:cNvPr id="289796" name="Rectangle 4">
            <a:extLst>
              <a:ext uri="{FF2B5EF4-FFF2-40B4-BE49-F238E27FC236}">
                <a16:creationId xmlns:a16="http://schemas.microsoft.com/office/drawing/2014/main" id="{D005F8EB-8672-9098-5697-9434EBF14247}"/>
              </a:ext>
            </a:extLst>
          </p:cNvPr>
          <p:cNvSpPr>
            <a:spLocks noGrp="1" noChangeArrowheads="1"/>
          </p:cNvSpPr>
          <p:nvPr>
            <p:ph sz="half" idx="2"/>
          </p:nvPr>
        </p:nvSpPr>
        <p:spPr>
          <a:xfrm>
            <a:off x="4856163" y="1628775"/>
            <a:ext cx="3754437" cy="4467225"/>
          </a:xfrm>
        </p:spPr>
        <p:txBody>
          <a:bodyPr/>
          <a:lstStyle/>
          <a:p>
            <a:pPr eaLnBrk="1" hangingPunct="1">
              <a:lnSpc>
                <a:spcPct val="90000"/>
              </a:lnSpc>
              <a:spcBef>
                <a:spcPct val="0"/>
              </a:spcBef>
              <a:spcAft>
                <a:spcPct val="50000"/>
              </a:spcAft>
            </a:pPr>
            <a:r>
              <a:rPr lang="en-GB" altLang="en-US" sz="2200"/>
              <a:t>E.g. </a:t>
            </a:r>
          </a:p>
          <a:p>
            <a:pPr lvl="1" eaLnBrk="1" hangingPunct="1">
              <a:lnSpc>
                <a:spcPct val="90000"/>
              </a:lnSpc>
              <a:spcBef>
                <a:spcPct val="0"/>
              </a:spcBef>
              <a:spcAft>
                <a:spcPct val="50000"/>
              </a:spcAft>
            </a:pPr>
            <a:r>
              <a:rPr lang="en-GB" altLang="en-US" sz="2000"/>
              <a:t>one </a:t>
            </a:r>
            <a:r>
              <a:rPr lang="en-GB" altLang="en-US" sz="2000" i="1"/>
              <a:t>language</a:t>
            </a:r>
            <a:r>
              <a:rPr lang="en-GB" altLang="en-US" sz="2000"/>
              <a:t> </a:t>
            </a:r>
          </a:p>
          <a:p>
            <a:pPr lvl="1" eaLnBrk="1" hangingPunct="1">
              <a:lnSpc>
                <a:spcPct val="90000"/>
              </a:lnSpc>
              <a:spcBef>
                <a:spcPct val="0"/>
              </a:spcBef>
              <a:spcAft>
                <a:spcPct val="50000"/>
              </a:spcAft>
            </a:pPr>
            <a:r>
              <a:rPr lang="en-GB" altLang="en-US" sz="2000"/>
              <a:t>one </a:t>
            </a:r>
            <a:r>
              <a:rPr lang="en-GB" altLang="en-US" sz="2000" i="1"/>
              <a:t>science</a:t>
            </a:r>
            <a:r>
              <a:rPr lang="en-GB" altLang="en-US" sz="2000"/>
              <a:t> </a:t>
            </a:r>
          </a:p>
          <a:p>
            <a:pPr lvl="1" eaLnBrk="1" hangingPunct="1">
              <a:lnSpc>
                <a:spcPct val="90000"/>
              </a:lnSpc>
              <a:spcBef>
                <a:spcPct val="0"/>
              </a:spcBef>
              <a:spcAft>
                <a:spcPct val="50000"/>
              </a:spcAft>
            </a:pPr>
            <a:r>
              <a:rPr lang="en-GB" altLang="en-US" sz="2000"/>
              <a:t>What you like</a:t>
            </a:r>
          </a:p>
          <a:p>
            <a:pPr lvl="1" eaLnBrk="1" hangingPunct="1">
              <a:lnSpc>
                <a:spcPct val="90000"/>
              </a:lnSpc>
              <a:spcBef>
                <a:spcPct val="0"/>
              </a:spcBef>
              <a:spcAft>
                <a:spcPct val="50000"/>
              </a:spcAft>
            </a:pPr>
            <a:r>
              <a:rPr lang="en-GB" altLang="en-US" sz="2000"/>
              <a:t>What your good at.</a:t>
            </a:r>
          </a:p>
          <a:p>
            <a:pPr lvl="1" eaLnBrk="1" hangingPunct="1">
              <a:lnSpc>
                <a:spcPct val="90000"/>
              </a:lnSpc>
              <a:spcBef>
                <a:spcPct val="0"/>
              </a:spcBef>
              <a:spcAft>
                <a:spcPct val="50000"/>
              </a:spcAft>
            </a:pPr>
            <a:r>
              <a:rPr lang="en-GB" altLang="en-US" sz="2000"/>
              <a:t>Maybe a business subject</a:t>
            </a:r>
          </a:p>
          <a:p>
            <a:pPr lvl="1" eaLnBrk="1" hangingPunct="1">
              <a:lnSpc>
                <a:spcPct val="90000"/>
              </a:lnSpc>
              <a:spcBef>
                <a:spcPct val="0"/>
              </a:spcBef>
              <a:spcAft>
                <a:spcPct val="50000"/>
              </a:spcAft>
            </a:pPr>
            <a:r>
              <a:rPr lang="en-GB" altLang="en-US" sz="2000"/>
              <a:t>An Applied science</a:t>
            </a:r>
          </a:p>
          <a:p>
            <a:pPr eaLnBrk="1" hangingPunct="1">
              <a:lnSpc>
                <a:spcPct val="90000"/>
              </a:lnSpc>
              <a:spcBef>
                <a:spcPct val="0"/>
              </a:spcBef>
              <a:spcAft>
                <a:spcPct val="50000"/>
              </a:spcAft>
            </a:pPr>
            <a:r>
              <a:rPr lang="en-GB" altLang="en-US" sz="2200"/>
              <a:t>This combination would allow access into a broad range of courses/careers.</a:t>
            </a:r>
          </a:p>
          <a:p>
            <a:pPr eaLnBrk="1" hangingPunct="1">
              <a:lnSpc>
                <a:spcPct val="90000"/>
              </a:lnSpc>
            </a:pPr>
            <a:endParaRPr lang="en-US" altLang="en-US" sz="2200"/>
          </a:p>
        </p:txBody>
      </p:sp>
      <p:sp>
        <p:nvSpPr>
          <p:cNvPr id="3" name="Footer Placeholder 2">
            <a:extLst>
              <a:ext uri="{FF2B5EF4-FFF2-40B4-BE49-F238E27FC236}">
                <a16:creationId xmlns:a16="http://schemas.microsoft.com/office/drawing/2014/main" id="{F3850E63-182E-1014-45A6-F9079EEC7869}"/>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180183DD-0008-72DE-90F3-1187C33E9F3B}"/>
              </a:ext>
            </a:extLst>
          </p:cNvPr>
          <p:cNvSpPr>
            <a:spLocks noGrp="1"/>
          </p:cNvSpPr>
          <p:nvPr>
            <p:ph type="sldNum" sz="quarter" idx="10"/>
          </p:nvPr>
        </p:nvSpPr>
        <p:spPr/>
        <p:txBody>
          <a:bodyPr/>
          <a:lstStyle/>
          <a:p>
            <a:fld id="{E850FE85-A861-4BA7-B54F-8D92A1DF36A8}" type="slidenum">
              <a:rPr lang="en-US" altLang="en-US" smtClean="0"/>
              <a:pPr/>
              <a:t>23</a:t>
            </a:fld>
            <a:endParaRPr lang="en-US" altLang="en-US"/>
          </a:p>
        </p:txBody>
      </p:sp>
    </p:spTree>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55E8B8F-5711-6DDA-9C49-F82B216AE8BC}"/>
              </a:ext>
            </a:extLst>
          </p:cNvPr>
          <p:cNvSpPr>
            <a:spLocks noGrp="1" noChangeArrowheads="1"/>
          </p:cNvSpPr>
          <p:nvPr>
            <p:ph type="title"/>
          </p:nvPr>
        </p:nvSpPr>
        <p:spPr>
          <a:xfrm>
            <a:off x="1133475" y="134938"/>
            <a:ext cx="6754813" cy="1206500"/>
          </a:xfrm>
        </p:spPr>
        <p:txBody>
          <a:bodyPr/>
          <a:lstStyle/>
          <a:p>
            <a:pPr eaLnBrk="1" fontAlgn="auto" hangingPunct="1">
              <a:spcAft>
                <a:spcPts val="0"/>
              </a:spcAft>
              <a:defRPr/>
            </a:pPr>
            <a:r>
              <a:rPr lang="en-GB" altLang="en-US"/>
              <a:t>A little background</a:t>
            </a:r>
          </a:p>
        </p:txBody>
      </p:sp>
      <p:sp>
        <p:nvSpPr>
          <p:cNvPr id="5123" name="Rectangle 3">
            <a:extLst>
              <a:ext uri="{FF2B5EF4-FFF2-40B4-BE49-F238E27FC236}">
                <a16:creationId xmlns:a16="http://schemas.microsoft.com/office/drawing/2014/main" id="{D9714834-1CF9-1E76-FB68-1B0A56923D99}"/>
              </a:ext>
            </a:extLst>
          </p:cNvPr>
          <p:cNvSpPr>
            <a:spLocks noGrp="1" noChangeArrowheads="1"/>
          </p:cNvSpPr>
          <p:nvPr>
            <p:ph idx="1"/>
          </p:nvPr>
        </p:nvSpPr>
        <p:spPr>
          <a:xfrm>
            <a:off x="684213" y="1628775"/>
            <a:ext cx="7772400" cy="4818063"/>
          </a:xfrm>
        </p:spPr>
        <p:txBody>
          <a:bodyPr rtlCol="0">
            <a:normAutofit/>
          </a:bodyPr>
          <a:lstStyle/>
          <a:p>
            <a:pPr eaLnBrk="1" fontAlgn="auto" hangingPunct="1">
              <a:lnSpc>
                <a:spcPct val="80000"/>
              </a:lnSpc>
              <a:spcAft>
                <a:spcPts val="0"/>
              </a:spcAft>
              <a:defRPr/>
            </a:pPr>
            <a:r>
              <a:rPr lang="en-GB" altLang="en-US" sz="2400"/>
              <a:t>Leaving Certificate </a:t>
            </a:r>
            <a:r>
              <a:rPr lang="en-GB" sz="2400"/>
              <a:t>2 year programme.</a:t>
            </a:r>
          </a:p>
          <a:p>
            <a:pPr marL="449262" lvl="1" indent="0" eaLnBrk="1" fontAlgn="auto" hangingPunct="1">
              <a:lnSpc>
                <a:spcPct val="80000"/>
              </a:lnSpc>
              <a:spcAft>
                <a:spcPts val="0"/>
              </a:spcAft>
              <a:buFont typeface="Wingdings" pitchFamily="2" charset="2"/>
              <a:buNone/>
              <a:defRPr/>
            </a:pPr>
            <a:r>
              <a:rPr lang="en-GB"/>
              <a:t> </a:t>
            </a:r>
          </a:p>
          <a:p>
            <a:pPr eaLnBrk="1" fontAlgn="auto" hangingPunct="1">
              <a:lnSpc>
                <a:spcPct val="80000"/>
              </a:lnSpc>
              <a:spcAft>
                <a:spcPts val="0"/>
              </a:spcAft>
              <a:defRPr/>
            </a:pPr>
            <a:r>
              <a:rPr lang="en-GB" sz="2400"/>
              <a:t>Usually a maximum of 7 subjects are taken for the Leaving Certificate.(</a:t>
            </a:r>
            <a:r>
              <a:rPr lang="en-GB"/>
              <a:t>An extra (8</a:t>
            </a:r>
            <a:r>
              <a:rPr lang="en-GB" baseline="30000"/>
              <a:t>th</a:t>
            </a:r>
            <a:r>
              <a:rPr lang="en-GB"/>
              <a:t>) subject?)</a:t>
            </a:r>
          </a:p>
          <a:p>
            <a:pPr marL="411480" lvl="1" indent="0" eaLnBrk="1" fontAlgn="auto" hangingPunct="1">
              <a:lnSpc>
                <a:spcPct val="80000"/>
              </a:lnSpc>
              <a:spcAft>
                <a:spcPts val="0"/>
              </a:spcAft>
              <a:buFont typeface="Arial" panose="020B0604020202020204" pitchFamily="34" charset="0"/>
              <a:buNone/>
              <a:defRPr/>
            </a:pPr>
            <a:endParaRPr lang="en-GB"/>
          </a:p>
          <a:p>
            <a:pPr marL="457517" indent="-342900" eaLnBrk="1" fontAlgn="auto" hangingPunct="1">
              <a:lnSpc>
                <a:spcPct val="80000"/>
              </a:lnSpc>
              <a:spcAft>
                <a:spcPts val="0"/>
              </a:spcAft>
              <a:defRPr/>
            </a:pPr>
            <a:r>
              <a:rPr lang="en-GB" sz="2400"/>
              <a:t>For points purposes best </a:t>
            </a:r>
            <a:r>
              <a:rPr lang="en-GB" sz="2400" b="1"/>
              <a:t>6</a:t>
            </a:r>
            <a:r>
              <a:rPr lang="en-GB" sz="2400"/>
              <a:t> subjects are counted.</a:t>
            </a:r>
          </a:p>
          <a:p>
            <a:pPr marL="449262" lvl="1" indent="0" eaLnBrk="1" fontAlgn="auto" hangingPunct="1">
              <a:lnSpc>
                <a:spcPct val="80000"/>
              </a:lnSpc>
              <a:spcAft>
                <a:spcPts val="0"/>
              </a:spcAft>
              <a:buFont typeface="Wingdings" pitchFamily="2" charset="2"/>
              <a:buNone/>
              <a:defRPr/>
            </a:pPr>
            <a:endParaRPr lang="en-GB"/>
          </a:p>
          <a:p>
            <a:pPr eaLnBrk="1" fontAlgn="auto" hangingPunct="1">
              <a:lnSpc>
                <a:spcPct val="80000"/>
              </a:lnSpc>
              <a:spcAft>
                <a:spcPts val="0"/>
              </a:spcAft>
              <a:defRPr/>
            </a:pPr>
            <a:r>
              <a:rPr lang="en-GB" sz="2400"/>
              <a:t> All subjects are of equal importance, with the exception of HL Maths</a:t>
            </a:r>
          </a:p>
          <a:p>
            <a:pPr marL="1062355" lvl="2" indent="-285750" eaLnBrk="1" fontAlgn="auto" hangingPunct="1">
              <a:lnSpc>
                <a:spcPct val="80000"/>
              </a:lnSpc>
              <a:spcAft>
                <a:spcPts val="0"/>
              </a:spcAft>
              <a:defRPr/>
            </a:pPr>
            <a:r>
              <a:rPr lang="en-GB"/>
              <a:t>However 25 additional points will be awarded to students receiving a H6 or better in higher level mathematics</a:t>
            </a:r>
          </a:p>
          <a:p>
            <a:pPr marL="457200" indent="-457200" eaLnBrk="1" fontAlgn="auto" hangingPunct="1">
              <a:lnSpc>
                <a:spcPct val="90000"/>
              </a:lnSpc>
              <a:spcAft>
                <a:spcPts val="0"/>
              </a:spcAft>
              <a:defRPr/>
            </a:pPr>
            <a:r>
              <a:rPr lang="en-GB" sz="2400"/>
              <a:t>Subject Levels</a:t>
            </a:r>
          </a:p>
          <a:p>
            <a:pPr marL="640080" lvl="1" eaLnBrk="1" fontAlgn="auto" hangingPunct="1">
              <a:lnSpc>
                <a:spcPct val="90000"/>
              </a:lnSpc>
              <a:spcAft>
                <a:spcPts val="0"/>
              </a:spcAft>
              <a:defRPr/>
            </a:pPr>
            <a:r>
              <a:rPr lang="en-GB"/>
              <a:t>Higher and Ordinary level </a:t>
            </a:r>
            <a:r>
              <a:rPr lang="en-GB">
                <a:sym typeface="Wingdings" pitchFamily="2" charset="2"/>
              </a:rPr>
              <a:t> </a:t>
            </a:r>
            <a:r>
              <a:rPr lang="en-GB"/>
              <a:t>all subjects.</a:t>
            </a:r>
          </a:p>
          <a:p>
            <a:pPr marL="640080" lvl="1" eaLnBrk="1" fontAlgn="auto" hangingPunct="1">
              <a:lnSpc>
                <a:spcPct val="90000"/>
              </a:lnSpc>
              <a:spcAft>
                <a:spcPts val="0"/>
              </a:spcAft>
              <a:defRPr/>
            </a:pPr>
            <a:r>
              <a:rPr lang="en-GB"/>
              <a:t>Foundation level </a:t>
            </a:r>
            <a:r>
              <a:rPr lang="en-GB">
                <a:sym typeface="Wingdings" pitchFamily="2" charset="2"/>
              </a:rPr>
              <a:t></a:t>
            </a:r>
            <a:r>
              <a:rPr lang="en-GB"/>
              <a:t>Mathematics &amp; Irish.</a:t>
            </a:r>
          </a:p>
          <a:p>
            <a:pPr marL="400367" indent="-285750" eaLnBrk="1" fontAlgn="auto" hangingPunct="1">
              <a:lnSpc>
                <a:spcPct val="80000"/>
              </a:lnSpc>
              <a:spcAft>
                <a:spcPts val="0"/>
              </a:spcAft>
              <a:defRPr/>
            </a:pPr>
            <a:endParaRPr lang="en-GB" sz="1800"/>
          </a:p>
          <a:p>
            <a:pPr marL="640080" lvl="1" eaLnBrk="1" fontAlgn="auto" hangingPunct="1">
              <a:lnSpc>
                <a:spcPct val="80000"/>
              </a:lnSpc>
              <a:spcAft>
                <a:spcPts val="0"/>
              </a:spcAft>
              <a:defRPr/>
            </a:pPr>
            <a:endParaRPr lang="en-GB"/>
          </a:p>
        </p:txBody>
      </p:sp>
      <p:sp>
        <p:nvSpPr>
          <p:cNvPr id="3" name="Footer Placeholder 2">
            <a:extLst>
              <a:ext uri="{FF2B5EF4-FFF2-40B4-BE49-F238E27FC236}">
                <a16:creationId xmlns:a16="http://schemas.microsoft.com/office/drawing/2014/main" id="{837A60A6-7B5F-A4C0-5BAA-2B9982636BA0}"/>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0D982BFD-9B4E-B98B-0F7A-AAACD0FB3277}"/>
              </a:ext>
            </a:extLst>
          </p:cNvPr>
          <p:cNvSpPr>
            <a:spLocks noGrp="1"/>
          </p:cNvSpPr>
          <p:nvPr>
            <p:ph type="sldNum" sz="quarter" idx="10"/>
          </p:nvPr>
        </p:nvSpPr>
        <p:spPr/>
        <p:txBody>
          <a:bodyPr/>
          <a:lstStyle/>
          <a:p>
            <a:fld id="{59A7C7C0-7472-4780-9139-1CECAABE1453}" type="slidenum">
              <a:rPr lang="en-US" altLang="en-US" smtClean="0"/>
              <a:pPr/>
              <a:t>24</a:t>
            </a:fld>
            <a:endParaRPr lang="en-US"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2" fill="hold"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 calcmode="lin" valueType="num">
                                      <p:cBhvr additive="base">
                                        <p:cTn id="17"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2"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 calcmode="lin" valueType="num">
                                      <p:cBhvr additive="base">
                                        <p:cTn id="23" dur="5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12" fill="hold" nodeType="click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anim calcmode="lin" valueType="num">
                                      <p:cBhvr additive="base">
                                        <p:cTn id="29" dur="500" fill="hold"/>
                                        <p:tgtEl>
                                          <p:spTgt spid="5123">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12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5123">
                                            <p:txEl>
                                              <p:pRg st="7" end="7"/>
                                            </p:txEl>
                                          </p:spTgt>
                                        </p:tgtEl>
                                        <p:attrNameLst>
                                          <p:attrName>style.visibility</p:attrName>
                                        </p:attrNameLst>
                                      </p:cBhvr>
                                      <p:to>
                                        <p:strVal val="visible"/>
                                      </p:to>
                                    </p:set>
                                    <p:anim calcmode="lin" valueType="num">
                                      <p:cBhvr additive="base">
                                        <p:cTn id="33" dur="500" fill="hold"/>
                                        <p:tgtEl>
                                          <p:spTgt spid="5123">
                                            <p:txEl>
                                              <p:pRg st="7" end="7"/>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12" fill="hold" nodeType="clickEffect">
                                  <p:stCondLst>
                                    <p:cond delay="0"/>
                                  </p:stCondLst>
                                  <p:childTnLst>
                                    <p:set>
                                      <p:cBhvr>
                                        <p:cTn id="38" dur="1" fill="hold">
                                          <p:stCondLst>
                                            <p:cond delay="0"/>
                                          </p:stCondLst>
                                        </p:cTn>
                                        <p:tgtEl>
                                          <p:spTgt spid="5123">
                                            <p:txEl>
                                              <p:pRg st="8" end="8"/>
                                            </p:txEl>
                                          </p:spTgt>
                                        </p:tgtEl>
                                        <p:attrNameLst>
                                          <p:attrName>style.visibility</p:attrName>
                                        </p:attrNameLst>
                                      </p:cBhvr>
                                      <p:to>
                                        <p:strVal val="visible"/>
                                      </p:to>
                                    </p:set>
                                    <p:anim calcmode="lin" valueType="num">
                                      <p:cBhvr additive="base">
                                        <p:cTn id="39" dur="500" fill="hold"/>
                                        <p:tgtEl>
                                          <p:spTgt spid="5123">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512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5123">
                                            <p:txEl>
                                              <p:pRg st="9" end="9"/>
                                            </p:txEl>
                                          </p:spTgt>
                                        </p:tgtEl>
                                        <p:attrNameLst>
                                          <p:attrName>style.visibility</p:attrName>
                                        </p:attrNameLst>
                                      </p:cBhvr>
                                      <p:to>
                                        <p:strVal val="visible"/>
                                      </p:to>
                                    </p:set>
                                    <p:anim calcmode="lin" valueType="num">
                                      <p:cBhvr additive="base">
                                        <p:cTn id="43" dur="500" fill="hold"/>
                                        <p:tgtEl>
                                          <p:spTgt spid="5123">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12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0"/>
                                  </p:stCondLst>
                                  <p:childTnLst>
                                    <p:set>
                                      <p:cBhvr>
                                        <p:cTn id="46" dur="1" fill="hold">
                                          <p:stCondLst>
                                            <p:cond delay="0"/>
                                          </p:stCondLst>
                                        </p:cTn>
                                        <p:tgtEl>
                                          <p:spTgt spid="5123">
                                            <p:txEl>
                                              <p:pRg st="10" end="10"/>
                                            </p:txEl>
                                          </p:spTgt>
                                        </p:tgtEl>
                                        <p:attrNameLst>
                                          <p:attrName>style.visibility</p:attrName>
                                        </p:attrNameLst>
                                      </p:cBhvr>
                                      <p:to>
                                        <p:strVal val="visible"/>
                                      </p:to>
                                    </p:set>
                                    <p:anim calcmode="lin" valueType="num">
                                      <p:cBhvr additive="base">
                                        <p:cTn id="47" dur="500" fill="hold"/>
                                        <p:tgtEl>
                                          <p:spTgt spid="5123">
                                            <p:txEl>
                                              <p:pRg st="10" end="1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F5EC1-793C-F23B-621C-4146C7D6CAAE}"/>
              </a:ext>
            </a:extLst>
          </p:cNvPr>
          <p:cNvSpPr>
            <a:spLocks noGrp="1"/>
          </p:cNvSpPr>
          <p:nvPr>
            <p:ph type="title"/>
          </p:nvPr>
        </p:nvSpPr>
        <p:spPr/>
        <p:txBody>
          <a:bodyPr/>
          <a:lstStyle/>
          <a:p>
            <a:pPr>
              <a:defRPr/>
            </a:pPr>
            <a:r>
              <a:rPr lang="en-IE"/>
              <a:t>How many subjects</a:t>
            </a:r>
          </a:p>
        </p:txBody>
      </p:sp>
      <p:sp>
        <p:nvSpPr>
          <p:cNvPr id="14339" name="Content Placeholder 2">
            <a:extLst>
              <a:ext uri="{FF2B5EF4-FFF2-40B4-BE49-F238E27FC236}">
                <a16:creationId xmlns:a16="http://schemas.microsoft.com/office/drawing/2014/main" id="{0291081F-AFBE-AE96-3E12-49C27F9A3B6E}"/>
              </a:ext>
            </a:extLst>
          </p:cNvPr>
          <p:cNvSpPr>
            <a:spLocks noGrp="1"/>
          </p:cNvSpPr>
          <p:nvPr>
            <p:ph idx="1"/>
          </p:nvPr>
        </p:nvSpPr>
        <p:spPr/>
        <p:txBody>
          <a:bodyPr/>
          <a:lstStyle/>
          <a:p>
            <a:r>
              <a:rPr lang="en-IE" altLang="en-US"/>
              <a:t>Student normally have to study </a:t>
            </a:r>
          </a:p>
          <a:p>
            <a:pPr lvl="1"/>
            <a:r>
              <a:rPr lang="en-IE" altLang="en-US"/>
              <a:t>English</a:t>
            </a:r>
          </a:p>
          <a:p>
            <a:pPr lvl="1"/>
            <a:r>
              <a:rPr lang="en-IE" altLang="en-US"/>
              <a:t>Irish</a:t>
            </a:r>
          </a:p>
          <a:p>
            <a:pPr lvl="1"/>
            <a:r>
              <a:rPr lang="en-IE" altLang="en-US"/>
              <a:t>Maths </a:t>
            </a:r>
          </a:p>
          <a:p>
            <a:r>
              <a:rPr lang="en-IE" altLang="en-US"/>
              <a:t>Student will study 4 other optional subjects which they will select from a possible 19 subjects</a:t>
            </a:r>
          </a:p>
          <a:p>
            <a:endParaRPr lang="en-IE" altLang="en-US"/>
          </a:p>
          <a:p>
            <a:r>
              <a:rPr lang="en-IE" altLang="en-US"/>
              <a:t>One needs to be careful when selecting one’s subjects as it may affect future educational progression</a:t>
            </a:r>
          </a:p>
          <a:p>
            <a:r>
              <a:rPr lang="en-IE" altLang="en-US">
                <a:solidFill>
                  <a:srgbClr val="FF0000"/>
                </a:solidFill>
              </a:rPr>
              <a:t>Note if one is exempt from Irish the school is not in a position to offer them an additional subject at the timetabled time,</a:t>
            </a:r>
          </a:p>
          <a:p>
            <a:pPr lvl="1"/>
            <a:endParaRPr lang="en-IE" altLang="en-US"/>
          </a:p>
        </p:txBody>
      </p:sp>
      <p:pic>
        <p:nvPicPr>
          <p:cNvPr id="14340" name="Picture 3" descr="writing4collegereadiness - 4. academic writing">
            <a:extLst>
              <a:ext uri="{FF2B5EF4-FFF2-40B4-BE49-F238E27FC236}">
                <a16:creationId xmlns:a16="http://schemas.microsoft.com/office/drawing/2014/main" id="{B390F6DB-BE1F-348F-93F3-36CBA7020D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43588" y="339725"/>
            <a:ext cx="223361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74D64E03-7F89-B25B-E6B0-6A13CB24EC79}"/>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9C4F6DB1-462F-2D75-1F9C-0559069A14E8}"/>
              </a:ext>
            </a:extLst>
          </p:cNvPr>
          <p:cNvSpPr>
            <a:spLocks noGrp="1"/>
          </p:cNvSpPr>
          <p:nvPr>
            <p:ph type="sldNum" sz="quarter" idx="10"/>
          </p:nvPr>
        </p:nvSpPr>
        <p:spPr/>
        <p:txBody>
          <a:bodyPr/>
          <a:lstStyle/>
          <a:p>
            <a:fld id="{59A7C7C0-7472-4780-9139-1CECAABE1453}" type="slidenum">
              <a:rPr lang="en-US" altLang="en-US" smtClean="0"/>
              <a:pPr/>
              <a:t>25</a:t>
            </a:fld>
            <a:endParaRPr lang="en-US" altLang="en-US"/>
          </a:p>
        </p:txBody>
      </p:sp>
    </p:spTree>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E945C9E-029A-EAFF-46B8-3889A916ED78}"/>
              </a:ext>
            </a:extLst>
          </p:cNvPr>
          <p:cNvSpPr>
            <a:spLocks noGrp="1" noChangeArrowheads="1"/>
          </p:cNvSpPr>
          <p:nvPr>
            <p:ph type="title"/>
          </p:nvPr>
        </p:nvSpPr>
        <p:spPr>
          <a:xfrm>
            <a:off x="971550" y="134938"/>
            <a:ext cx="6916738" cy="1098550"/>
          </a:xfrm>
        </p:spPr>
        <p:txBody>
          <a:bodyPr/>
          <a:lstStyle/>
          <a:p>
            <a:pPr eaLnBrk="1" fontAlgn="auto" hangingPunct="1">
              <a:spcAft>
                <a:spcPts val="0"/>
              </a:spcAft>
              <a:defRPr/>
            </a:pPr>
            <a:r>
              <a:rPr lang="en-GB" altLang="en-US" b="1"/>
              <a:t>Look at the options</a:t>
            </a:r>
            <a:endParaRPr lang="en-GB" altLang="en-US"/>
          </a:p>
        </p:txBody>
      </p:sp>
      <p:sp>
        <p:nvSpPr>
          <p:cNvPr id="18435" name="Rectangle 3">
            <a:extLst>
              <a:ext uri="{FF2B5EF4-FFF2-40B4-BE49-F238E27FC236}">
                <a16:creationId xmlns:a16="http://schemas.microsoft.com/office/drawing/2014/main" id="{B0C36A48-0EB5-33A1-F0C1-FB1CD57B4442}"/>
              </a:ext>
            </a:extLst>
          </p:cNvPr>
          <p:cNvSpPr>
            <a:spLocks noGrp="1" noChangeArrowheads="1"/>
          </p:cNvSpPr>
          <p:nvPr>
            <p:ph idx="1"/>
          </p:nvPr>
        </p:nvSpPr>
        <p:spPr>
          <a:xfrm>
            <a:off x="323850" y="1484313"/>
            <a:ext cx="8610600" cy="3168650"/>
          </a:xfrm>
        </p:spPr>
        <p:txBody>
          <a:bodyPr/>
          <a:lstStyle/>
          <a:p>
            <a:pPr marL="609600" indent="-609600" eaLnBrk="1" hangingPunct="1">
              <a:lnSpc>
                <a:spcPct val="90000"/>
              </a:lnSpc>
              <a:buFont typeface="Wingdings" panose="05000000000000000000" pitchFamily="2" charset="2"/>
              <a:buNone/>
              <a:defRPr/>
            </a:pPr>
            <a:r>
              <a:rPr lang="en-GB" altLang="en-US" sz="2800" b="1" u="sng"/>
              <a:t>Key Questions</a:t>
            </a:r>
          </a:p>
          <a:p>
            <a:pPr marL="609600" indent="-609600" algn="ctr" eaLnBrk="1" hangingPunct="1">
              <a:lnSpc>
                <a:spcPct val="90000"/>
              </a:lnSpc>
              <a:buFont typeface="Wingdings" panose="05000000000000000000" pitchFamily="2" charset="2"/>
              <a:buNone/>
              <a:defRPr/>
            </a:pPr>
            <a:endParaRPr lang="en-GB" altLang="en-US" sz="2800" b="1" u="sng"/>
          </a:p>
          <a:p>
            <a:pPr marL="609600" indent="-609600" eaLnBrk="1" hangingPunct="1">
              <a:lnSpc>
                <a:spcPct val="90000"/>
              </a:lnSpc>
              <a:spcAft>
                <a:spcPct val="60000"/>
              </a:spcAft>
              <a:buFont typeface="Wingdings" panose="05000000000000000000" pitchFamily="2" charset="2"/>
              <a:buAutoNum type="arabicPeriod"/>
              <a:defRPr/>
            </a:pPr>
            <a:r>
              <a:rPr lang="en-GB" altLang="en-US" sz="2400"/>
              <a:t>What subjects are on offer?</a:t>
            </a:r>
          </a:p>
          <a:p>
            <a:pPr marL="609600" indent="-609600" eaLnBrk="1" hangingPunct="1">
              <a:lnSpc>
                <a:spcPct val="90000"/>
              </a:lnSpc>
              <a:spcAft>
                <a:spcPct val="60000"/>
              </a:spcAft>
              <a:buFont typeface="Wingdings" panose="05000000000000000000" pitchFamily="2" charset="2"/>
              <a:buAutoNum type="arabicPeriod"/>
              <a:defRPr/>
            </a:pPr>
            <a:r>
              <a:rPr lang="en-GB" altLang="en-US" sz="2400"/>
              <a:t>What is the subject about</a:t>
            </a:r>
          </a:p>
          <a:p>
            <a:pPr marL="609600" indent="-609600" eaLnBrk="1" hangingPunct="1">
              <a:lnSpc>
                <a:spcPct val="90000"/>
              </a:lnSpc>
              <a:spcAft>
                <a:spcPct val="60000"/>
              </a:spcAft>
              <a:buFont typeface="Wingdings" panose="05000000000000000000" pitchFamily="2" charset="2"/>
              <a:buAutoNum type="arabicPeriod"/>
              <a:defRPr/>
            </a:pPr>
            <a:r>
              <a:rPr lang="en-GB" altLang="en-US" sz="2400"/>
              <a:t>If I’m interested in a particular course/career area, what subjects are essential? </a:t>
            </a:r>
            <a:r>
              <a:rPr lang="en-GB" altLang="en-US" sz="1800"/>
              <a:t>(Course Entry Requirements)</a:t>
            </a:r>
          </a:p>
          <a:p>
            <a:pPr marL="0" indent="0" eaLnBrk="1" hangingPunct="1">
              <a:lnSpc>
                <a:spcPct val="90000"/>
              </a:lnSpc>
              <a:spcAft>
                <a:spcPct val="60000"/>
              </a:spcAft>
              <a:buFont typeface="Arial" panose="020B0604020202020204" pitchFamily="34" charset="0"/>
              <a:buNone/>
              <a:defRPr/>
            </a:pPr>
            <a:endParaRPr lang="en-GB" altLang="en-US" sz="1800"/>
          </a:p>
        </p:txBody>
      </p:sp>
      <p:pic>
        <p:nvPicPr>
          <p:cNvPr id="23556" name="Picture 1" descr="Philosophical Questions 1 « Quantum Est In Rebus Inane">
            <a:extLst>
              <a:ext uri="{FF2B5EF4-FFF2-40B4-BE49-F238E27FC236}">
                <a16:creationId xmlns:a16="http://schemas.microsoft.com/office/drawing/2014/main" id="{DADCAA46-43D1-0C49-ED91-61785FD3C3F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1052513"/>
            <a:ext cx="2452687"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19B4BA5-58FE-68F5-C3A8-7F9279BAB4D1}"/>
              </a:ext>
            </a:extLst>
          </p:cNvPr>
          <p:cNvSpPr txBox="1">
            <a:spLocks noChangeArrowheads="1"/>
          </p:cNvSpPr>
          <p:nvPr/>
        </p:nvSpPr>
        <p:spPr bwMode="auto">
          <a:xfrm>
            <a:off x="1042988" y="5013325"/>
            <a:ext cx="4465637"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lr>
                <a:schemeClr val="accent1"/>
              </a:buClr>
              <a:buFont typeface="Arial" panose="020B0604020202020204" pitchFamily="34" charset="0"/>
              <a:buChar char="•"/>
              <a:defRPr sz="2200">
                <a:solidFill>
                  <a:srgbClr val="0000FF"/>
                </a:solidFill>
                <a:latin typeface="Comic Sans MS" panose="030F0702030302020204" pitchFamily="66" charset="0"/>
              </a:defRPr>
            </a:lvl1pPr>
            <a:lvl2pPr marL="742950" indent="-285750">
              <a:spcBef>
                <a:spcPct val="20000"/>
              </a:spcBef>
              <a:buClr>
                <a:schemeClr val="accent2"/>
              </a:buClr>
              <a:buFont typeface="Arial" panose="020B0604020202020204" pitchFamily="34" charset="0"/>
              <a:buChar char="•"/>
              <a:defRPr sz="2000">
                <a:solidFill>
                  <a:srgbClr val="0000FF"/>
                </a:solidFill>
                <a:latin typeface="Comic Sans MS" panose="030F0702030302020204" pitchFamily="66" charset="0"/>
              </a:defRPr>
            </a:lvl2pPr>
            <a:lvl3pPr marL="1143000" indent="-228600">
              <a:spcBef>
                <a:spcPct val="20000"/>
              </a:spcBef>
              <a:buClr>
                <a:srgbClr val="D2CB6C"/>
              </a:buClr>
              <a:buFont typeface="Arial" panose="020B0604020202020204" pitchFamily="34" charset="0"/>
              <a:buChar char="•"/>
              <a:defRPr>
                <a:solidFill>
                  <a:srgbClr val="0000FF"/>
                </a:solidFill>
                <a:latin typeface="Comic Sans MS" panose="030F0702030302020204" pitchFamily="66" charset="0"/>
              </a:defRPr>
            </a:lvl3pPr>
            <a:lvl4pPr marL="1600200" indent="-228600">
              <a:spcBef>
                <a:spcPct val="20000"/>
              </a:spcBef>
              <a:buClr>
                <a:srgbClr val="95A39D"/>
              </a:buClr>
              <a:buFont typeface="Arial" panose="020B0604020202020204" pitchFamily="34" charset="0"/>
              <a:buChar char="•"/>
              <a:defRPr sz="1600">
                <a:solidFill>
                  <a:srgbClr val="0000FF"/>
                </a:solidFill>
                <a:latin typeface="Comic Sans MS" panose="030F0702030302020204" pitchFamily="66" charset="0"/>
              </a:defRPr>
            </a:lvl4pPr>
            <a:lvl5pPr marL="2057400" indent="-228600">
              <a:spcBef>
                <a:spcPct val="20000"/>
              </a:spcBef>
              <a:buClr>
                <a:srgbClr val="C89F5D"/>
              </a:buClr>
              <a:buFont typeface="Arial" panose="020B0604020202020204" pitchFamily="34" charset="0"/>
              <a:buChar char="•"/>
              <a:defRPr sz="1400">
                <a:solidFill>
                  <a:srgbClr val="0000FF"/>
                </a:solidFill>
                <a:latin typeface="Comic Sans MS" panose="030F0702030302020204" pitchFamily="66"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9pPr>
          </a:lstStyle>
          <a:p>
            <a:pPr eaLnBrk="1" hangingPunct="1">
              <a:lnSpc>
                <a:spcPct val="90000"/>
              </a:lnSpc>
              <a:spcBef>
                <a:spcPct val="0"/>
              </a:spcBef>
              <a:spcAft>
                <a:spcPct val="60000"/>
              </a:spcAft>
              <a:buClrTx/>
              <a:buNone/>
            </a:pPr>
            <a:r>
              <a:rPr lang="en-GB" altLang="en-US" sz="1600">
                <a:latin typeface="Comic Sans MS"/>
              </a:rPr>
              <a:t>Back to example of Nursing course requirement to have science subject</a:t>
            </a:r>
          </a:p>
        </p:txBody>
      </p:sp>
      <p:sp>
        <p:nvSpPr>
          <p:cNvPr id="4" name="Footer Placeholder 3">
            <a:extLst>
              <a:ext uri="{FF2B5EF4-FFF2-40B4-BE49-F238E27FC236}">
                <a16:creationId xmlns:a16="http://schemas.microsoft.com/office/drawing/2014/main" id="{60CD8E41-AF99-362E-405D-A9914D3CB938}"/>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B53CC4C0-EAF8-3D66-71C8-B45835103384}"/>
              </a:ext>
            </a:extLst>
          </p:cNvPr>
          <p:cNvSpPr>
            <a:spLocks noGrp="1"/>
          </p:cNvSpPr>
          <p:nvPr>
            <p:ph type="sldNum" sz="quarter" idx="10"/>
          </p:nvPr>
        </p:nvSpPr>
        <p:spPr/>
        <p:txBody>
          <a:bodyPr/>
          <a:lstStyle/>
          <a:p>
            <a:fld id="{59A7C7C0-7472-4780-9139-1CECAABE1453}" type="slidenum">
              <a:rPr lang="en-US" altLang="en-US" smtClean="0"/>
              <a:pPr/>
              <a:t>26</a:t>
            </a:fld>
            <a:endParaRPr lang="en-US" altLang="en-US"/>
          </a:p>
        </p:txBody>
      </p:sp>
    </p:spTree>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902B980-80DE-D282-8594-DE1DBCE211FF}"/>
              </a:ext>
            </a:extLst>
          </p:cNvPr>
          <p:cNvSpPr>
            <a:spLocks noGrp="1" noChangeArrowheads="1"/>
          </p:cNvSpPr>
          <p:nvPr>
            <p:ph type="title"/>
          </p:nvPr>
        </p:nvSpPr>
        <p:spPr>
          <a:xfrm>
            <a:off x="931863" y="96838"/>
            <a:ext cx="7158037" cy="1171575"/>
          </a:xfrm>
        </p:spPr>
        <p:txBody>
          <a:bodyPr/>
          <a:lstStyle/>
          <a:p>
            <a:pPr eaLnBrk="1" fontAlgn="auto" hangingPunct="1">
              <a:spcAft>
                <a:spcPts val="0"/>
              </a:spcAft>
              <a:defRPr/>
            </a:pPr>
            <a:r>
              <a:rPr lang="en-GB" altLang="en-US" b="1"/>
              <a:t>Optional Subjects</a:t>
            </a:r>
            <a:endParaRPr lang="en-US" altLang="en-US" b="1"/>
          </a:p>
        </p:txBody>
      </p:sp>
      <p:sp>
        <p:nvSpPr>
          <p:cNvPr id="7171" name="Rectangle 3">
            <a:extLst>
              <a:ext uri="{FF2B5EF4-FFF2-40B4-BE49-F238E27FC236}">
                <a16:creationId xmlns:a16="http://schemas.microsoft.com/office/drawing/2014/main" id="{B3170BD2-AB9C-ECBF-0089-20A4878101A1}"/>
              </a:ext>
            </a:extLst>
          </p:cNvPr>
          <p:cNvSpPr>
            <a:spLocks noGrp="1" noChangeArrowheads="1"/>
          </p:cNvSpPr>
          <p:nvPr>
            <p:ph sz="half" idx="1"/>
          </p:nvPr>
        </p:nvSpPr>
        <p:spPr>
          <a:xfrm>
            <a:off x="542925" y="1493838"/>
            <a:ext cx="3694113" cy="4895850"/>
          </a:xfrm>
        </p:spPr>
        <p:txBody>
          <a:bodyPr rtlCol="0">
            <a:normAutofit lnSpcReduction="10000"/>
          </a:bodyPr>
          <a:lstStyle/>
          <a:p>
            <a:pPr eaLnBrk="1" fontAlgn="auto" hangingPunct="1">
              <a:lnSpc>
                <a:spcPct val="80000"/>
              </a:lnSpc>
              <a:spcBef>
                <a:spcPct val="50000"/>
              </a:spcBef>
              <a:spcAft>
                <a:spcPts val="0"/>
              </a:spcAft>
              <a:buFont typeface="Wingdings" pitchFamily="2" charset="2"/>
              <a:buNone/>
              <a:defRPr/>
            </a:pPr>
            <a:r>
              <a:rPr lang="en-GB" altLang="en-US" sz="2000" b="1"/>
              <a:t>BUSINESS</a:t>
            </a:r>
            <a:r>
              <a:rPr lang="en-GB" altLang="en-US" sz="2000"/>
              <a:t> </a:t>
            </a:r>
          </a:p>
          <a:p>
            <a:pPr eaLnBrk="1" fontAlgn="auto" hangingPunct="1">
              <a:lnSpc>
                <a:spcPct val="80000"/>
              </a:lnSpc>
              <a:spcBef>
                <a:spcPct val="50000"/>
              </a:spcBef>
              <a:spcAft>
                <a:spcPts val="0"/>
              </a:spcAft>
              <a:defRPr/>
            </a:pPr>
            <a:r>
              <a:rPr lang="en-GB" altLang="en-US" sz="2000"/>
              <a:t>Business </a:t>
            </a:r>
          </a:p>
          <a:p>
            <a:pPr eaLnBrk="1" fontAlgn="auto" hangingPunct="1">
              <a:lnSpc>
                <a:spcPct val="80000"/>
              </a:lnSpc>
              <a:spcBef>
                <a:spcPct val="50000"/>
              </a:spcBef>
              <a:spcAft>
                <a:spcPts val="0"/>
              </a:spcAft>
              <a:defRPr/>
            </a:pPr>
            <a:r>
              <a:rPr lang="en-GB" altLang="en-US" sz="2000"/>
              <a:t>Accountancy  </a:t>
            </a:r>
          </a:p>
          <a:p>
            <a:pPr eaLnBrk="1" fontAlgn="auto" hangingPunct="1">
              <a:lnSpc>
                <a:spcPct val="80000"/>
              </a:lnSpc>
              <a:spcBef>
                <a:spcPct val="50000"/>
              </a:spcBef>
              <a:spcAft>
                <a:spcPts val="0"/>
              </a:spcAft>
              <a:defRPr/>
            </a:pPr>
            <a:r>
              <a:rPr lang="en-GB" altLang="en-US" sz="2000"/>
              <a:t>Economics</a:t>
            </a:r>
          </a:p>
          <a:p>
            <a:pPr eaLnBrk="1" fontAlgn="auto" hangingPunct="1">
              <a:lnSpc>
                <a:spcPct val="80000"/>
              </a:lnSpc>
              <a:spcBef>
                <a:spcPct val="50000"/>
              </a:spcBef>
              <a:spcAft>
                <a:spcPts val="0"/>
              </a:spcAft>
              <a:buFont typeface="Wingdings" pitchFamily="2" charset="2"/>
              <a:buNone/>
              <a:defRPr/>
            </a:pPr>
            <a:r>
              <a:rPr lang="en-GB" altLang="en-US" sz="2000" b="1"/>
              <a:t>SCIENCE</a:t>
            </a:r>
            <a:endParaRPr lang="en-GB" altLang="en-US" sz="2000"/>
          </a:p>
          <a:p>
            <a:pPr eaLnBrk="1" fontAlgn="auto" hangingPunct="1">
              <a:lnSpc>
                <a:spcPct val="80000"/>
              </a:lnSpc>
              <a:spcBef>
                <a:spcPct val="50000"/>
              </a:spcBef>
              <a:spcAft>
                <a:spcPts val="0"/>
              </a:spcAft>
              <a:defRPr/>
            </a:pPr>
            <a:r>
              <a:rPr lang="en-GB" altLang="en-US" sz="2000"/>
              <a:t>Biology </a:t>
            </a:r>
          </a:p>
          <a:p>
            <a:pPr eaLnBrk="1" fontAlgn="auto" hangingPunct="1">
              <a:lnSpc>
                <a:spcPct val="80000"/>
              </a:lnSpc>
              <a:spcBef>
                <a:spcPct val="50000"/>
              </a:spcBef>
              <a:spcAft>
                <a:spcPts val="0"/>
              </a:spcAft>
              <a:defRPr/>
            </a:pPr>
            <a:r>
              <a:rPr lang="en-GB" altLang="en-US" sz="2000"/>
              <a:t>Physics </a:t>
            </a:r>
          </a:p>
          <a:p>
            <a:pPr eaLnBrk="1" fontAlgn="auto" hangingPunct="1">
              <a:lnSpc>
                <a:spcPct val="80000"/>
              </a:lnSpc>
              <a:spcBef>
                <a:spcPct val="50000"/>
              </a:spcBef>
              <a:spcAft>
                <a:spcPts val="0"/>
              </a:spcAft>
              <a:defRPr/>
            </a:pPr>
            <a:r>
              <a:rPr lang="en-GB" altLang="en-US" sz="2000"/>
              <a:t>Chemistry</a:t>
            </a:r>
          </a:p>
          <a:p>
            <a:pPr eaLnBrk="1" fontAlgn="auto" hangingPunct="1">
              <a:lnSpc>
                <a:spcPct val="80000"/>
              </a:lnSpc>
              <a:spcBef>
                <a:spcPct val="50000"/>
              </a:spcBef>
              <a:spcAft>
                <a:spcPts val="0"/>
              </a:spcAft>
              <a:defRPr/>
            </a:pPr>
            <a:r>
              <a:rPr lang="en-GB" altLang="en-US" sz="2000"/>
              <a:t>Agricultural Science</a:t>
            </a:r>
          </a:p>
          <a:p>
            <a:pPr eaLnBrk="1" fontAlgn="auto" hangingPunct="1">
              <a:lnSpc>
                <a:spcPct val="80000"/>
              </a:lnSpc>
              <a:spcBef>
                <a:spcPct val="50000"/>
              </a:spcBef>
              <a:spcAft>
                <a:spcPts val="0"/>
              </a:spcAft>
              <a:buFont typeface="Wingdings" pitchFamily="2" charset="2"/>
              <a:buNone/>
              <a:defRPr/>
            </a:pPr>
            <a:r>
              <a:rPr lang="en-GB" altLang="en-US" sz="2000" b="1"/>
              <a:t>LANGUAGES</a:t>
            </a:r>
            <a:r>
              <a:rPr lang="en-GB" altLang="en-US" sz="2000"/>
              <a:t>  </a:t>
            </a:r>
          </a:p>
          <a:p>
            <a:pPr eaLnBrk="1" fontAlgn="auto" hangingPunct="1">
              <a:lnSpc>
                <a:spcPct val="80000"/>
              </a:lnSpc>
              <a:spcBef>
                <a:spcPct val="50000"/>
              </a:spcBef>
              <a:spcAft>
                <a:spcPts val="0"/>
              </a:spcAft>
              <a:defRPr/>
            </a:pPr>
            <a:r>
              <a:rPr lang="en-GB" altLang="en-US" sz="2000"/>
              <a:t>French</a:t>
            </a:r>
          </a:p>
          <a:p>
            <a:pPr eaLnBrk="1" fontAlgn="auto" hangingPunct="1">
              <a:lnSpc>
                <a:spcPct val="80000"/>
              </a:lnSpc>
              <a:spcBef>
                <a:spcPct val="50000"/>
              </a:spcBef>
              <a:spcAft>
                <a:spcPts val="0"/>
              </a:spcAft>
              <a:defRPr/>
            </a:pPr>
            <a:r>
              <a:rPr lang="en-GB" altLang="en-US" sz="2000"/>
              <a:t>German</a:t>
            </a:r>
          </a:p>
          <a:p>
            <a:pPr eaLnBrk="1" fontAlgn="auto" hangingPunct="1">
              <a:lnSpc>
                <a:spcPct val="80000"/>
              </a:lnSpc>
              <a:spcBef>
                <a:spcPct val="50000"/>
              </a:spcBef>
              <a:spcAft>
                <a:spcPts val="0"/>
              </a:spcAft>
              <a:defRPr/>
            </a:pPr>
            <a:r>
              <a:rPr lang="en-GB" altLang="en-US" sz="2000"/>
              <a:t>Spanish</a:t>
            </a:r>
          </a:p>
        </p:txBody>
      </p:sp>
      <p:sp>
        <p:nvSpPr>
          <p:cNvPr id="7172" name="Rectangle 4">
            <a:extLst>
              <a:ext uri="{FF2B5EF4-FFF2-40B4-BE49-F238E27FC236}">
                <a16:creationId xmlns:a16="http://schemas.microsoft.com/office/drawing/2014/main" id="{D6BEF467-8A64-DB45-D756-BEE99CADD3BC}"/>
              </a:ext>
            </a:extLst>
          </p:cNvPr>
          <p:cNvSpPr>
            <a:spLocks noGrp="1" noChangeArrowheads="1"/>
          </p:cNvSpPr>
          <p:nvPr>
            <p:ph sz="half" idx="2"/>
          </p:nvPr>
        </p:nvSpPr>
        <p:spPr>
          <a:xfrm>
            <a:off x="3924300" y="1484313"/>
            <a:ext cx="3751263" cy="4032250"/>
          </a:xfrm>
        </p:spPr>
        <p:txBody>
          <a:bodyPr rtlCol="0">
            <a:normAutofit lnSpcReduction="10000"/>
          </a:bodyPr>
          <a:lstStyle/>
          <a:p>
            <a:pPr eaLnBrk="1" fontAlgn="auto" hangingPunct="1">
              <a:lnSpc>
                <a:spcPct val="80000"/>
              </a:lnSpc>
              <a:spcBef>
                <a:spcPct val="50000"/>
              </a:spcBef>
              <a:spcAft>
                <a:spcPts val="0"/>
              </a:spcAft>
              <a:buFont typeface="Wingdings" pitchFamily="2" charset="2"/>
              <a:buNone/>
              <a:defRPr/>
            </a:pPr>
            <a:r>
              <a:rPr lang="en-GB" sz="1800" b="1"/>
              <a:t>APPLIED SCIENCES</a:t>
            </a:r>
            <a:r>
              <a:rPr lang="en-GB" sz="1800"/>
              <a:t> </a:t>
            </a:r>
          </a:p>
          <a:p>
            <a:pPr eaLnBrk="1" fontAlgn="auto" hangingPunct="1">
              <a:lnSpc>
                <a:spcPct val="80000"/>
              </a:lnSpc>
              <a:spcBef>
                <a:spcPct val="50000"/>
              </a:spcBef>
              <a:spcAft>
                <a:spcPts val="0"/>
              </a:spcAft>
              <a:defRPr/>
            </a:pPr>
            <a:r>
              <a:rPr lang="en-GB" sz="1800"/>
              <a:t>Home Economics</a:t>
            </a:r>
          </a:p>
          <a:p>
            <a:pPr eaLnBrk="1" fontAlgn="auto" hangingPunct="1">
              <a:lnSpc>
                <a:spcPct val="80000"/>
              </a:lnSpc>
              <a:spcBef>
                <a:spcPct val="50000"/>
              </a:spcBef>
              <a:spcAft>
                <a:spcPts val="0"/>
              </a:spcAft>
              <a:defRPr/>
            </a:pPr>
            <a:r>
              <a:rPr lang="en-GB" sz="1800"/>
              <a:t>Construction Studies</a:t>
            </a:r>
          </a:p>
          <a:p>
            <a:pPr eaLnBrk="1" fontAlgn="auto" hangingPunct="1">
              <a:lnSpc>
                <a:spcPct val="80000"/>
              </a:lnSpc>
              <a:spcBef>
                <a:spcPct val="50000"/>
              </a:spcBef>
              <a:spcAft>
                <a:spcPts val="0"/>
              </a:spcAft>
              <a:defRPr/>
            </a:pPr>
            <a:r>
              <a:rPr lang="en-GB" sz="1800"/>
              <a:t>Engineering </a:t>
            </a:r>
          </a:p>
          <a:p>
            <a:pPr eaLnBrk="1" fontAlgn="auto" hangingPunct="1">
              <a:lnSpc>
                <a:spcPct val="80000"/>
              </a:lnSpc>
              <a:spcBef>
                <a:spcPct val="50000"/>
              </a:spcBef>
              <a:spcAft>
                <a:spcPts val="0"/>
              </a:spcAft>
              <a:defRPr/>
            </a:pPr>
            <a:r>
              <a:rPr lang="en-GB" sz="1800"/>
              <a:t>Design and Communication Graphics</a:t>
            </a:r>
          </a:p>
          <a:p>
            <a:pPr eaLnBrk="1" fontAlgn="auto" hangingPunct="1">
              <a:lnSpc>
                <a:spcPct val="80000"/>
              </a:lnSpc>
              <a:spcBef>
                <a:spcPct val="50000"/>
              </a:spcBef>
              <a:spcAft>
                <a:spcPts val="0"/>
              </a:spcAft>
              <a:defRPr/>
            </a:pPr>
            <a:r>
              <a:rPr lang="en-GB" sz="1800"/>
              <a:t>Applied Maths</a:t>
            </a:r>
          </a:p>
          <a:p>
            <a:pPr eaLnBrk="1" fontAlgn="auto" hangingPunct="1">
              <a:lnSpc>
                <a:spcPct val="80000"/>
              </a:lnSpc>
              <a:spcBef>
                <a:spcPct val="50000"/>
              </a:spcBef>
              <a:spcAft>
                <a:spcPts val="0"/>
              </a:spcAft>
              <a:buFont typeface="Wingdings" pitchFamily="2" charset="2"/>
              <a:buNone/>
              <a:defRPr/>
            </a:pPr>
            <a:r>
              <a:rPr lang="en-GB" sz="1800" b="1"/>
              <a:t>SOCIAL STUDIES</a:t>
            </a:r>
            <a:endParaRPr lang="en-GB" sz="1800"/>
          </a:p>
          <a:p>
            <a:pPr eaLnBrk="1" fontAlgn="auto" hangingPunct="1">
              <a:lnSpc>
                <a:spcPct val="80000"/>
              </a:lnSpc>
              <a:spcBef>
                <a:spcPct val="50000"/>
              </a:spcBef>
              <a:spcAft>
                <a:spcPts val="0"/>
              </a:spcAft>
              <a:defRPr/>
            </a:pPr>
            <a:r>
              <a:rPr lang="en-GB" sz="1800"/>
              <a:t>History </a:t>
            </a:r>
          </a:p>
          <a:p>
            <a:pPr eaLnBrk="1" fontAlgn="auto" hangingPunct="1">
              <a:lnSpc>
                <a:spcPct val="80000"/>
              </a:lnSpc>
              <a:spcBef>
                <a:spcPct val="50000"/>
              </a:spcBef>
              <a:spcAft>
                <a:spcPts val="0"/>
              </a:spcAft>
              <a:defRPr/>
            </a:pPr>
            <a:r>
              <a:rPr lang="en-GB" sz="1800"/>
              <a:t>Geography </a:t>
            </a:r>
          </a:p>
          <a:p>
            <a:pPr eaLnBrk="1" fontAlgn="auto" hangingPunct="1">
              <a:lnSpc>
                <a:spcPct val="80000"/>
              </a:lnSpc>
              <a:spcBef>
                <a:spcPct val="50000"/>
              </a:spcBef>
              <a:spcAft>
                <a:spcPts val="0"/>
              </a:spcAft>
              <a:defRPr/>
            </a:pPr>
            <a:r>
              <a:rPr lang="en-GB" sz="1800"/>
              <a:t>Music</a:t>
            </a:r>
          </a:p>
          <a:p>
            <a:pPr eaLnBrk="1" fontAlgn="auto" hangingPunct="1">
              <a:lnSpc>
                <a:spcPct val="80000"/>
              </a:lnSpc>
              <a:spcBef>
                <a:spcPct val="50000"/>
              </a:spcBef>
              <a:spcAft>
                <a:spcPts val="0"/>
              </a:spcAft>
              <a:defRPr/>
            </a:pPr>
            <a:r>
              <a:rPr lang="en-GB" sz="1800"/>
              <a:t>Art</a:t>
            </a:r>
          </a:p>
          <a:p>
            <a:pPr marL="0" indent="0" eaLnBrk="1" fontAlgn="auto" hangingPunct="1">
              <a:lnSpc>
                <a:spcPct val="80000"/>
              </a:lnSpc>
              <a:spcBef>
                <a:spcPct val="50000"/>
              </a:spcBef>
              <a:spcAft>
                <a:spcPts val="0"/>
              </a:spcAft>
              <a:buFont typeface="Wingdings" pitchFamily="2" charset="2"/>
              <a:buNone/>
              <a:defRPr/>
            </a:pPr>
            <a:endParaRPr lang="en-GB" sz="1800"/>
          </a:p>
        </p:txBody>
      </p:sp>
      <p:sp>
        <p:nvSpPr>
          <p:cNvPr id="277509" name="Text Box 5">
            <a:extLst>
              <a:ext uri="{FF2B5EF4-FFF2-40B4-BE49-F238E27FC236}">
                <a16:creationId xmlns:a16="http://schemas.microsoft.com/office/drawing/2014/main" id="{061DA25C-8986-B5E6-61F5-0A03E48CB12C}"/>
              </a:ext>
            </a:extLst>
          </p:cNvPr>
          <p:cNvSpPr txBox="1">
            <a:spLocks noChangeArrowheads="1"/>
          </p:cNvSpPr>
          <p:nvPr/>
        </p:nvSpPr>
        <p:spPr bwMode="auto">
          <a:xfrm>
            <a:off x="1979613" y="5373688"/>
            <a:ext cx="64293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200">
                <a:solidFill>
                  <a:srgbClr val="0000FF"/>
                </a:solidFill>
                <a:latin typeface="Comic Sans MS" panose="030F0702030302020204" pitchFamily="66" charset="0"/>
              </a:defRPr>
            </a:lvl1pPr>
            <a:lvl2pPr marL="742950" indent="-285750">
              <a:spcBef>
                <a:spcPct val="20000"/>
              </a:spcBef>
              <a:buClr>
                <a:schemeClr val="accent2"/>
              </a:buClr>
              <a:buFont typeface="Arial" panose="020B0604020202020204" pitchFamily="34" charset="0"/>
              <a:buChar char="•"/>
              <a:defRPr sz="2000">
                <a:solidFill>
                  <a:srgbClr val="0000FF"/>
                </a:solidFill>
                <a:latin typeface="Comic Sans MS" panose="030F0702030302020204" pitchFamily="66" charset="0"/>
              </a:defRPr>
            </a:lvl2pPr>
            <a:lvl3pPr marL="1143000" indent="-228600">
              <a:spcBef>
                <a:spcPct val="20000"/>
              </a:spcBef>
              <a:buClr>
                <a:srgbClr val="D2CB6C"/>
              </a:buClr>
              <a:buFont typeface="Arial" panose="020B0604020202020204" pitchFamily="34" charset="0"/>
              <a:buChar char="•"/>
              <a:defRPr>
                <a:solidFill>
                  <a:srgbClr val="0000FF"/>
                </a:solidFill>
                <a:latin typeface="Comic Sans MS" panose="030F0702030302020204" pitchFamily="66" charset="0"/>
              </a:defRPr>
            </a:lvl3pPr>
            <a:lvl4pPr marL="1600200" indent="-228600">
              <a:spcBef>
                <a:spcPct val="20000"/>
              </a:spcBef>
              <a:buClr>
                <a:srgbClr val="95A39D"/>
              </a:buClr>
              <a:buFont typeface="Arial" panose="020B0604020202020204" pitchFamily="34" charset="0"/>
              <a:buChar char="•"/>
              <a:defRPr sz="1600">
                <a:solidFill>
                  <a:srgbClr val="0000FF"/>
                </a:solidFill>
                <a:latin typeface="Comic Sans MS" panose="030F0702030302020204" pitchFamily="66" charset="0"/>
              </a:defRPr>
            </a:lvl4pPr>
            <a:lvl5pPr marL="2057400" indent="-228600">
              <a:spcBef>
                <a:spcPct val="20000"/>
              </a:spcBef>
              <a:buClr>
                <a:srgbClr val="C89F5D"/>
              </a:buClr>
              <a:buFont typeface="Arial" panose="020B0604020202020204" pitchFamily="34" charset="0"/>
              <a:buChar char="•"/>
              <a:defRPr sz="1400">
                <a:solidFill>
                  <a:srgbClr val="0000FF"/>
                </a:solidFill>
                <a:latin typeface="Comic Sans MS" panose="030F0702030302020204" pitchFamily="66"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9pPr>
          </a:lstStyle>
          <a:p>
            <a:pPr eaLnBrk="1" hangingPunct="1">
              <a:lnSpc>
                <a:spcPct val="150000"/>
              </a:lnSpc>
              <a:spcBef>
                <a:spcPct val="50000"/>
              </a:spcBef>
              <a:buSzPct val="70000"/>
              <a:buFont typeface="Wingdings" panose="05000000000000000000" pitchFamily="2" charset="2"/>
              <a:buNone/>
            </a:pPr>
            <a:r>
              <a:rPr lang="en-IE" altLang="en-US" sz="1800" b="1">
                <a:solidFill>
                  <a:srgbClr val="FF0000"/>
                </a:solidFill>
                <a:latin typeface="Arial" panose="020B0604020202020204" pitchFamily="34" charset="0"/>
              </a:rPr>
              <a:t>Information about LC subjects can be found on the college website: </a:t>
            </a:r>
            <a:r>
              <a:rPr lang="en-IE" altLang="en-US" sz="1800" b="1">
                <a:solidFill>
                  <a:srgbClr val="FF0000"/>
                </a:solidFill>
                <a:latin typeface="Arial" panose="020B0604020202020204" pitchFamily="34" charset="0"/>
                <a:hlinkClick r:id="rId3"/>
              </a:rPr>
              <a:t>www.crescentsj.ie</a:t>
            </a:r>
            <a:r>
              <a:rPr lang="en-IE" altLang="en-US" sz="1800" b="1">
                <a:solidFill>
                  <a:srgbClr val="FF0000"/>
                </a:solidFill>
                <a:latin typeface="Arial" panose="020B0604020202020204" pitchFamily="34" charset="0"/>
              </a:rPr>
              <a:t> , </a:t>
            </a:r>
            <a:r>
              <a:rPr lang="en-IE" altLang="en-US" sz="1800" b="1">
                <a:solidFill>
                  <a:srgbClr val="FF0000"/>
                </a:solidFill>
                <a:latin typeface="Arial" panose="020B0604020202020204" pitchFamily="34" charset="0"/>
                <a:hlinkClick r:id="rId4"/>
              </a:rPr>
              <a:t>www.carersportal.ie</a:t>
            </a:r>
            <a:r>
              <a:rPr lang="en-IE" altLang="en-US" sz="1800" b="1">
                <a:solidFill>
                  <a:srgbClr val="FF0000"/>
                </a:solidFill>
                <a:latin typeface="Arial" panose="020B0604020202020204" pitchFamily="34" charset="0"/>
              </a:rPr>
              <a:t>  and the NCCA website:  </a:t>
            </a:r>
            <a:r>
              <a:rPr lang="en-IE" altLang="en-US" sz="1800" b="1">
                <a:solidFill>
                  <a:srgbClr val="FF0000"/>
                </a:solidFill>
                <a:latin typeface="Arial" panose="020B0604020202020204" pitchFamily="34" charset="0"/>
                <a:hlinkClick r:id="rId5"/>
              </a:rPr>
              <a:t>www.ncca.ie</a:t>
            </a:r>
            <a:r>
              <a:rPr lang="en-IE" altLang="en-US" sz="1800" b="1">
                <a:solidFill>
                  <a:srgbClr val="FF0000"/>
                </a:solidFill>
                <a:latin typeface="Arial" panose="020B0604020202020204" pitchFamily="34" charset="0"/>
              </a:rPr>
              <a:t> </a:t>
            </a:r>
            <a:endParaRPr lang="en-US" altLang="en-US" sz="1800" b="1">
              <a:solidFill>
                <a:srgbClr val="FF0000"/>
              </a:solidFill>
              <a:latin typeface="Arial" panose="020B0604020202020204" pitchFamily="34" charset="0"/>
            </a:endParaRPr>
          </a:p>
          <a:p>
            <a:pPr>
              <a:spcBef>
                <a:spcPct val="50000"/>
              </a:spcBef>
              <a:buClrTx/>
              <a:buFontTx/>
              <a:buNone/>
            </a:pPr>
            <a:endParaRPr lang="en-US" altLang="en-US" sz="1800" b="1">
              <a:solidFill>
                <a:srgbClr val="FF0000"/>
              </a:solidFill>
              <a:latin typeface="Arial" panose="020B0604020202020204" pitchFamily="34" charset="0"/>
            </a:endParaRPr>
          </a:p>
        </p:txBody>
      </p:sp>
      <p:sp>
        <p:nvSpPr>
          <p:cNvPr id="3" name="Footer Placeholder 2">
            <a:extLst>
              <a:ext uri="{FF2B5EF4-FFF2-40B4-BE49-F238E27FC236}">
                <a16:creationId xmlns:a16="http://schemas.microsoft.com/office/drawing/2014/main" id="{EDB6F78A-C412-AB92-0756-5C2AE4ED2523}"/>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19B9A771-3415-1674-CF56-5C748981E1CD}"/>
              </a:ext>
            </a:extLst>
          </p:cNvPr>
          <p:cNvSpPr>
            <a:spLocks noGrp="1"/>
          </p:cNvSpPr>
          <p:nvPr>
            <p:ph type="sldNum" sz="quarter" idx="10"/>
          </p:nvPr>
        </p:nvSpPr>
        <p:spPr/>
        <p:txBody>
          <a:bodyPr/>
          <a:lstStyle/>
          <a:p>
            <a:fld id="{E850FE85-A861-4BA7-B54F-8D92A1DF36A8}" type="slidenum">
              <a:rPr lang="en-US" altLang="en-US" smtClean="0"/>
              <a:pPr/>
              <a:t>27</a:t>
            </a:fld>
            <a:endParaRPr lang="en-US"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277509">
                                            <p:txEl>
                                              <p:pRg st="0" end="0"/>
                                            </p:txEl>
                                          </p:spTgt>
                                        </p:tgtEl>
                                        <p:attrNameLst>
                                          <p:attrName>style.visibility</p:attrName>
                                        </p:attrNameLst>
                                      </p:cBhvr>
                                      <p:to>
                                        <p:strVal val="visible"/>
                                      </p:to>
                                    </p:set>
                                    <p:anim calcmode="lin" valueType="num">
                                      <p:cBhvr additive="base">
                                        <p:cTn id="7" dur="500" fill="hold"/>
                                        <p:tgtEl>
                                          <p:spTgt spid="27750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77509">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90D46D-1602-790C-8904-0BF22C281387}"/>
              </a:ext>
            </a:extLst>
          </p:cNvPr>
          <p:cNvSpPr>
            <a:spLocks noGrp="1"/>
          </p:cNvSpPr>
          <p:nvPr>
            <p:ph type="title"/>
          </p:nvPr>
        </p:nvSpPr>
        <p:spPr/>
        <p:txBody>
          <a:bodyPr/>
          <a:lstStyle/>
          <a:p>
            <a:pPr>
              <a:defRPr/>
            </a:pPr>
            <a:r>
              <a:rPr lang="en-GB" b="1"/>
              <a:t>Looking at the fields</a:t>
            </a:r>
            <a:endParaRPr lang="en-IE"/>
          </a:p>
        </p:txBody>
      </p:sp>
      <p:sp>
        <p:nvSpPr>
          <p:cNvPr id="5" name="Content Placeholder 4">
            <a:extLst>
              <a:ext uri="{FF2B5EF4-FFF2-40B4-BE49-F238E27FC236}">
                <a16:creationId xmlns:a16="http://schemas.microsoft.com/office/drawing/2014/main" id="{1B7B1D54-9ED9-5F60-F0EE-0CD341FC066D}"/>
              </a:ext>
            </a:extLst>
          </p:cNvPr>
          <p:cNvSpPr>
            <a:spLocks noGrp="1"/>
          </p:cNvSpPr>
          <p:nvPr>
            <p:ph idx="1"/>
          </p:nvPr>
        </p:nvSpPr>
        <p:spPr>
          <a:xfrm>
            <a:off x="457200" y="1600200"/>
            <a:ext cx="7620000" cy="4421188"/>
          </a:xfrm>
        </p:spPr>
        <p:txBody>
          <a:bodyPr/>
          <a:lstStyle/>
          <a:p>
            <a:pPr marL="0" indent="0" eaLnBrk="1" hangingPunct="1">
              <a:lnSpc>
                <a:spcPct val="90000"/>
              </a:lnSpc>
              <a:spcAft>
                <a:spcPct val="60000"/>
              </a:spcAft>
              <a:buFont typeface="Arial" panose="020B0604020202020204" pitchFamily="34" charset="0"/>
              <a:buNone/>
              <a:defRPr/>
            </a:pPr>
            <a:r>
              <a:rPr lang="en-GB" altLang="en-US" sz="2000" b="1" u="sng"/>
              <a:t>Key Questions</a:t>
            </a:r>
          </a:p>
          <a:p>
            <a:pPr marL="609600" indent="-609600" eaLnBrk="1" hangingPunct="1">
              <a:lnSpc>
                <a:spcPct val="90000"/>
              </a:lnSpc>
              <a:spcAft>
                <a:spcPct val="60000"/>
              </a:spcAft>
              <a:buFont typeface="Wingdings" panose="05000000000000000000" pitchFamily="2" charset="2"/>
              <a:buAutoNum type="arabicPeriod"/>
              <a:defRPr/>
            </a:pPr>
            <a:r>
              <a:rPr lang="en-GB" altLang="en-US" sz="2000"/>
              <a:t>If not essential, what subjects maybe useful/helpful for this course/career area?</a:t>
            </a:r>
          </a:p>
          <a:p>
            <a:pPr marL="609600" indent="-609600" eaLnBrk="1" hangingPunct="1">
              <a:lnSpc>
                <a:spcPct val="90000"/>
              </a:lnSpc>
              <a:spcAft>
                <a:spcPct val="60000"/>
              </a:spcAft>
              <a:buFont typeface="Wingdings" panose="05000000000000000000" pitchFamily="2" charset="2"/>
              <a:buAutoNum type="arabicPeriod"/>
              <a:defRPr/>
            </a:pPr>
            <a:endParaRPr lang="en-GB" altLang="en-US" sz="2000"/>
          </a:p>
          <a:p>
            <a:pPr marL="457200" indent="-457200" eaLnBrk="1" hangingPunct="1">
              <a:lnSpc>
                <a:spcPct val="90000"/>
              </a:lnSpc>
              <a:spcAft>
                <a:spcPct val="60000"/>
              </a:spcAft>
              <a:buFont typeface="+mj-lt"/>
              <a:buAutoNum type="arabicPeriod"/>
              <a:defRPr/>
            </a:pPr>
            <a:endParaRPr lang="en-GB" altLang="en-US" sz="1600"/>
          </a:p>
          <a:p>
            <a:pPr marL="609600" indent="-609600" eaLnBrk="1" hangingPunct="1">
              <a:lnSpc>
                <a:spcPct val="90000"/>
              </a:lnSpc>
              <a:spcAft>
                <a:spcPct val="60000"/>
              </a:spcAft>
              <a:buFont typeface="Wingdings" panose="05000000000000000000" pitchFamily="2" charset="2"/>
              <a:buAutoNum type="arabicPeriod"/>
              <a:defRPr/>
            </a:pPr>
            <a:r>
              <a:rPr lang="en-GB" altLang="en-US" sz="2000"/>
              <a:t>What subjects do I like? </a:t>
            </a:r>
            <a:r>
              <a:rPr lang="en-GB" altLang="en-US" sz="1600"/>
              <a:t>(motivation)</a:t>
            </a:r>
            <a:r>
              <a:rPr lang="en-GB" altLang="en-US" sz="2000"/>
              <a:t> </a:t>
            </a:r>
            <a:r>
              <a:rPr lang="en-GB" altLang="en-US" sz="1600"/>
              <a:t>(not the teacher or friends)</a:t>
            </a:r>
          </a:p>
          <a:p>
            <a:pPr marL="609600" indent="-609600" eaLnBrk="1" hangingPunct="1">
              <a:lnSpc>
                <a:spcPct val="90000"/>
              </a:lnSpc>
              <a:spcAft>
                <a:spcPct val="60000"/>
              </a:spcAft>
              <a:buFont typeface="Wingdings" panose="05000000000000000000" pitchFamily="2" charset="2"/>
              <a:buAutoNum type="arabicPeriod"/>
              <a:defRPr/>
            </a:pPr>
            <a:r>
              <a:rPr lang="en-GB" altLang="en-US" sz="2000">
                <a:latin typeface="Comic Sans MS"/>
              </a:rPr>
              <a:t>What subjects am I relatively good at? </a:t>
            </a:r>
            <a:r>
              <a:rPr lang="en-GB" altLang="en-US" sz="1600">
                <a:latin typeface="Comic Sans MS"/>
              </a:rPr>
              <a:t>(Past performances, Aptitude test results)</a:t>
            </a:r>
          </a:p>
          <a:p>
            <a:pPr marL="609600" indent="-609600" eaLnBrk="1" hangingPunct="1">
              <a:lnSpc>
                <a:spcPct val="90000"/>
              </a:lnSpc>
              <a:spcAft>
                <a:spcPct val="60000"/>
              </a:spcAft>
              <a:buFont typeface="Wingdings" panose="05000000000000000000" pitchFamily="2" charset="2"/>
              <a:buAutoNum type="arabicPeriod"/>
              <a:defRPr/>
            </a:pPr>
            <a:r>
              <a:rPr lang="en-GB" altLang="en-US" sz="2000">
                <a:latin typeface="Comic Sans MS"/>
              </a:rPr>
              <a:t>How are the subjects assessed </a:t>
            </a:r>
            <a:r>
              <a:rPr lang="en-GB" altLang="en-US" sz="1800">
                <a:latin typeface="Comic Sans MS"/>
              </a:rPr>
              <a:t>(is there a project)</a:t>
            </a:r>
            <a:endParaRPr lang="en-GB" altLang="en-US" sz="2800"/>
          </a:p>
        </p:txBody>
      </p:sp>
      <p:pic>
        <p:nvPicPr>
          <p:cNvPr id="26628" name="Picture 1" descr="Philosophical Questions 1 « Quantum Est In Rebus Inane">
            <a:extLst>
              <a:ext uri="{FF2B5EF4-FFF2-40B4-BE49-F238E27FC236}">
                <a16:creationId xmlns:a16="http://schemas.microsoft.com/office/drawing/2014/main" id="{9BC654A6-B0DC-91B7-06F7-42DBFD5B19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274638"/>
            <a:ext cx="1731963"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6D40A052-33FF-E698-AF4E-9BA230BF8381}"/>
              </a:ext>
            </a:extLst>
          </p:cNvPr>
          <p:cNvSpPr txBox="1">
            <a:spLocks noChangeArrowheads="1"/>
          </p:cNvSpPr>
          <p:nvPr/>
        </p:nvSpPr>
        <p:spPr bwMode="auto">
          <a:xfrm>
            <a:off x="4167188" y="2636838"/>
            <a:ext cx="41036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200">
                <a:solidFill>
                  <a:srgbClr val="0000FF"/>
                </a:solidFill>
                <a:latin typeface="Comic Sans MS" panose="030F0702030302020204" pitchFamily="66" charset="0"/>
              </a:defRPr>
            </a:lvl1pPr>
            <a:lvl2pPr marL="742950" indent="-285750">
              <a:spcBef>
                <a:spcPct val="20000"/>
              </a:spcBef>
              <a:buClr>
                <a:schemeClr val="accent2"/>
              </a:buClr>
              <a:buFont typeface="Arial" panose="020B0604020202020204" pitchFamily="34" charset="0"/>
              <a:buChar char="•"/>
              <a:defRPr sz="2000">
                <a:solidFill>
                  <a:srgbClr val="0000FF"/>
                </a:solidFill>
                <a:latin typeface="Comic Sans MS" panose="030F0702030302020204" pitchFamily="66" charset="0"/>
              </a:defRPr>
            </a:lvl2pPr>
            <a:lvl3pPr marL="1143000" indent="-228600">
              <a:spcBef>
                <a:spcPct val="20000"/>
              </a:spcBef>
              <a:buClr>
                <a:srgbClr val="D2CB6C"/>
              </a:buClr>
              <a:buFont typeface="Arial" panose="020B0604020202020204" pitchFamily="34" charset="0"/>
              <a:buChar char="•"/>
              <a:defRPr>
                <a:solidFill>
                  <a:srgbClr val="0000FF"/>
                </a:solidFill>
                <a:latin typeface="Comic Sans MS" panose="030F0702030302020204" pitchFamily="66" charset="0"/>
              </a:defRPr>
            </a:lvl3pPr>
            <a:lvl4pPr marL="1600200" indent="-228600">
              <a:spcBef>
                <a:spcPct val="20000"/>
              </a:spcBef>
              <a:buClr>
                <a:srgbClr val="95A39D"/>
              </a:buClr>
              <a:buFont typeface="Arial" panose="020B0604020202020204" pitchFamily="34" charset="0"/>
              <a:buChar char="•"/>
              <a:defRPr sz="1600">
                <a:solidFill>
                  <a:srgbClr val="0000FF"/>
                </a:solidFill>
                <a:latin typeface="Comic Sans MS" panose="030F0702030302020204" pitchFamily="66" charset="0"/>
              </a:defRPr>
            </a:lvl4pPr>
            <a:lvl5pPr marL="2057400" indent="-228600">
              <a:spcBef>
                <a:spcPct val="20000"/>
              </a:spcBef>
              <a:buClr>
                <a:srgbClr val="C89F5D"/>
              </a:buClr>
              <a:buFont typeface="Arial" panose="020B0604020202020204" pitchFamily="34" charset="0"/>
              <a:buChar char="•"/>
              <a:defRPr sz="1400">
                <a:solidFill>
                  <a:srgbClr val="0000FF"/>
                </a:solidFill>
                <a:latin typeface="Comic Sans MS" panose="030F0702030302020204" pitchFamily="66"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9pPr>
          </a:lstStyle>
          <a:p>
            <a:pPr>
              <a:spcBef>
                <a:spcPct val="0"/>
              </a:spcBef>
              <a:buClrTx/>
              <a:buFontTx/>
              <a:buNone/>
            </a:pPr>
            <a:r>
              <a:rPr lang="en-IE" altLang="en-US" sz="1600"/>
              <a:t>Back to example of Apprentice Electrician while there is no actual subject required what would be useful? Physics/ Construction Studies</a:t>
            </a:r>
          </a:p>
        </p:txBody>
      </p:sp>
      <p:sp>
        <p:nvSpPr>
          <p:cNvPr id="3" name="Footer Placeholder 2">
            <a:extLst>
              <a:ext uri="{FF2B5EF4-FFF2-40B4-BE49-F238E27FC236}">
                <a16:creationId xmlns:a16="http://schemas.microsoft.com/office/drawing/2014/main" id="{7DC7F138-2D52-0A84-AF48-5984BC67CED6}"/>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C200A38A-24D6-1FA4-D365-5BA0D69B6285}"/>
              </a:ext>
            </a:extLst>
          </p:cNvPr>
          <p:cNvSpPr>
            <a:spLocks noGrp="1"/>
          </p:cNvSpPr>
          <p:nvPr>
            <p:ph type="sldNum" sz="quarter" idx="10"/>
          </p:nvPr>
        </p:nvSpPr>
        <p:spPr/>
        <p:txBody>
          <a:bodyPr/>
          <a:lstStyle/>
          <a:p>
            <a:fld id="{59A7C7C0-7472-4780-9139-1CECAABE1453}" type="slidenum">
              <a:rPr lang="en-US" altLang="en-US" smtClean="0"/>
              <a:pPr/>
              <a:t>28</a:t>
            </a:fld>
            <a:endParaRPr lang="en-US" altLang="en-US"/>
          </a:p>
        </p:txBody>
      </p:sp>
    </p:spTree>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DCE6-2763-875D-0E63-55B795B64FC3}"/>
              </a:ext>
            </a:extLst>
          </p:cNvPr>
          <p:cNvSpPr>
            <a:spLocks noGrp="1"/>
          </p:cNvSpPr>
          <p:nvPr>
            <p:ph type="title"/>
          </p:nvPr>
        </p:nvSpPr>
        <p:spPr/>
        <p:txBody>
          <a:bodyPr/>
          <a:lstStyle/>
          <a:p>
            <a:r>
              <a:rPr lang="en-IE"/>
              <a:t>The option process</a:t>
            </a:r>
          </a:p>
        </p:txBody>
      </p:sp>
      <p:sp>
        <p:nvSpPr>
          <p:cNvPr id="3" name="Content Placeholder 2">
            <a:extLst>
              <a:ext uri="{FF2B5EF4-FFF2-40B4-BE49-F238E27FC236}">
                <a16:creationId xmlns:a16="http://schemas.microsoft.com/office/drawing/2014/main" id="{89F87C26-24E5-EDA0-CAE9-4BC6BDB77704}"/>
              </a:ext>
            </a:extLst>
          </p:cNvPr>
          <p:cNvSpPr>
            <a:spLocks noGrp="1"/>
          </p:cNvSpPr>
          <p:nvPr>
            <p:ph idx="1"/>
          </p:nvPr>
        </p:nvSpPr>
        <p:spPr/>
        <p:txBody>
          <a:bodyPr/>
          <a:lstStyle/>
          <a:p>
            <a:r>
              <a:rPr lang="en-IE"/>
              <a:t>Student select their top 8 choices</a:t>
            </a:r>
          </a:p>
          <a:p>
            <a:r>
              <a:rPr lang="en-IE"/>
              <a:t>From the data</a:t>
            </a:r>
          </a:p>
          <a:p>
            <a:pPr lvl="1"/>
            <a:r>
              <a:rPr lang="en-IE"/>
              <a:t>Number of classes are decided based on Demand, Teachers and School resources such as 4 biology classes 1 DCG class</a:t>
            </a:r>
          </a:p>
          <a:p>
            <a:pPr lvl="1"/>
            <a:r>
              <a:rPr lang="en-IE"/>
              <a:t>A computer programme formulated 4 option lines which maximise student preferences</a:t>
            </a:r>
          </a:p>
          <a:p>
            <a:endParaRPr lang="en-IE"/>
          </a:p>
        </p:txBody>
      </p:sp>
      <p:sp>
        <p:nvSpPr>
          <p:cNvPr id="5" name="Footer Placeholder 4">
            <a:extLst>
              <a:ext uri="{FF2B5EF4-FFF2-40B4-BE49-F238E27FC236}">
                <a16:creationId xmlns:a16="http://schemas.microsoft.com/office/drawing/2014/main" id="{24D63521-B0A7-1123-5BA3-C08B2E8A7CAC}"/>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469CCF6B-030D-8440-2E0D-E83BC8B74586}"/>
              </a:ext>
            </a:extLst>
          </p:cNvPr>
          <p:cNvSpPr>
            <a:spLocks noGrp="1"/>
          </p:cNvSpPr>
          <p:nvPr>
            <p:ph type="sldNum" sz="quarter" idx="10"/>
          </p:nvPr>
        </p:nvSpPr>
        <p:spPr/>
        <p:txBody>
          <a:bodyPr/>
          <a:lstStyle/>
          <a:p>
            <a:fld id="{59A7C7C0-7472-4780-9139-1CECAABE1453}" type="slidenum">
              <a:rPr lang="en-US" altLang="en-US" smtClean="0"/>
              <a:pPr/>
              <a:t>29</a:t>
            </a:fld>
            <a:endParaRPr lang="en-US" altLang="en-US"/>
          </a:p>
        </p:txBody>
      </p:sp>
    </p:spTree>
    <p:extLst>
      <p:ext uri="{BB962C8B-B14F-4D97-AF65-F5344CB8AC3E}">
        <p14:creationId xmlns:p14="http://schemas.microsoft.com/office/powerpoint/2010/main" val="2446185205"/>
      </p:ext>
    </p:extLst>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2A60-29B3-B549-CD8B-5C1D682CB857}"/>
              </a:ext>
            </a:extLst>
          </p:cNvPr>
          <p:cNvSpPr>
            <a:spLocks noGrp="1"/>
          </p:cNvSpPr>
          <p:nvPr>
            <p:ph type="title"/>
          </p:nvPr>
        </p:nvSpPr>
        <p:spPr/>
        <p:txBody>
          <a:bodyPr/>
          <a:lstStyle/>
          <a:p>
            <a:pPr>
              <a:defRPr/>
            </a:pPr>
            <a:r>
              <a:rPr lang="en-IE"/>
              <a:t>Note</a:t>
            </a:r>
          </a:p>
        </p:txBody>
      </p:sp>
      <p:sp>
        <p:nvSpPr>
          <p:cNvPr id="29699" name="Content Placeholder 2">
            <a:extLst>
              <a:ext uri="{FF2B5EF4-FFF2-40B4-BE49-F238E27FC236}">
                <a16:creationId xmlns:a16="http://schemas.microsoft.com/office/drawing/2014/main" id="{FD46729D-4A88-8D19-71A5-24984D2D8DAD}"/>
              </a:ext>
            </a:extLst>
          </p:cNvPr>
          <p:cNvSpPr>
            <a:spLocks noGrp="1"/>
          </p:cNvSpPr>
          <p:nvPr>
            <p:ph idx="1"/>
          </p:nvPr>
        </p:nvSpPr>
        <p:spPr>
          <a:xfrm>
            <a:off x="457200" y="1600200"/>
            <a:ext cx="7620000" cy="2476500"/>
          </a:xfrm>
        </p:spPr>
        <p:txBody>
          <a:bodyPr/>
          <a:lstStyle/>
          <a:p>
            <a:r>
              <a:rPr lang="en-IE" altLang="en-US"/>
              <a:t>It not always possible to give students their first 4 subject options</a:t>
            </a:r>
          </a:p>
          <a:p>
            <a:r>
              <a:rPr lang="en-IE" altLang="en-US"/>
              <a:t>This can happen for 2 reasons </a:t>
            </a:r>
          </a:p>
          <a:p>
            <a:r>
              <a:rPr lang="en-IE" altLang="en-US"/>
              <a:t>Subject being oversubscribed</a:t>
            </a:r>
          </a:p>
          <a:p>
            <a:r>
              <a:rPr lang="en-IE" altLang="en-US"/>
              <a:t>Subject clashing</a:t>
            </a:r>
          </a:p>
          <a:p>
            <a:r>
              <a:rPr lang="en-IE" altLang="en-US"/>
              <a:t>For example on line 3 Applied Maths clashes with Economics</a:t>
            </a:r>
          </a:p>
          <a:p>
            <a:endParaRPr lang="en-IE" altLang="en-US"/>
          </a:p>
          <a:p>
            <a:endParaRPr lang="en-IE" altLang="en-US"/>
          </a:p>
        </p:txBody>
      </p:sp>
      <p:sp>
        <p:nvSpPr>
          <p:cNvPr id="29700" name="AutoShape 2" descr="data:image/jpg;base64,%20/9j/4AAQSkZJRgABAQEAYABgAAD/2wBDAAUDBAQEAwUEBAQFBQUGBwwIBwcHBw8LCwkMEQ8SEhEPERETFhwXExQaFRERGCEYGh0dHx8fExciJCIeJBweHx7/2wBDAQUFBQcGBw4ICA4eFBEUHh4eHh4eHh4eHh4eHh4eHh4eHh4eHh4eHh4eHh4eHh4eHh4eHh4eHh4eHh4eHh4eHh7/wAARCADZA7c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GNJRSVQgNR3P/HvL/uN/KnmobwsLOcqAWETED1ODQBylr/x5w/8AXNf5U/dj1ryWLxZ8WFt0VPBdgVCgKfP6jHBoPi34tZH/ABRVgc/9N66bk2Z6wG55pN/pXlR8T/Fxh/yKGlrz0M5qJ/EPxiP/ADKukL6BpWpcwcp6yXXv1ppcZryoa98YScnw1ohP/XU/40NrvxiJ/wCRZ0UD180/41Nw5T1TIJ6/nSfKB6V5Sdc+Mgx/xTeie2ZWx/OsHXPiJ8UNJ1zSdJvfDukLNqsxgtmVmKhwM4JPSi4+U9zJHTPGaRjz2rydda+MQO06BooI9JOP50o1z4x4B/4R/RCPQOc/zpXDlZ6rkdulJuxnr7V5Y2sfGMN/yANCHfG8/wCNNGrfGNj/AMgTQ/xY0XCx6sCpHWkZl6GvKTqvxkH/ADBdEYd8E8UNrHxkYf8AIE0RvQ5Of50XHY9WZh7UitXlP9sfGRc/8SPQ2b2Y/wCNYmn+Pfile+K9T8Mx6No6ajp8Mc0qsSAyP0I5ouFj3IN1BoLc/exXk39rfGX/AKA+i9OmTSf2r8Zu+kaKPqG/xpXCx6z5jKCM8emKRXY8YrytNY+Mi8f2Jojf8CP+NOfW/jAx/wCRf0MH3c8/rRzBY9T3c/SnFuBkV5T/AGt8Zc/8i9ohHb94f8aibXPjDnnQNGH/AAMjH60XFY9a3LTdwHQ4ryca78Yt2P8AhHtFPoA55obXvjFu2nw1onHbzCD/ADpXCx6xuUgg0Z5Oa8lPiH4vjBHhXSSOOkjU4eJfi6OvhPSge+ZD/PNFwserkjA9O1JkcHNeJeI/iX8SPDr6f/a3hbTo0vrlbWF0kJAkbpn0FbMnin4tKxVvB+nAg4OZzzRzBY9WU8ZzRmvKD4s+K2MnwXYuO+JjQPGHxUyB/wAIPaY/67Glcdj1bj1o4z7V5T/wmPxUXO7wFZnHpOaP+E1+KCjP/Cv7c+3nnFMR6qfcik4wcV5SPHHxMwP+LeAg+k+MH86B8QPiGrHPw7JI6/6RQGp6ttFAbH415Q/xH8cA/N8OZtvf99SH4meLRnd8N74Edczf0xSDU9YBHf8APFJgEdTXlDfE/wAV8K3w7vc9T+9pP+Fo+Jyf+ScaljviTrRcLM9X9RxSqRgfSvGdL+M+paqly2m+A9SnFtcNbTBJASki9VINWv8AhaWvIdrfD3WQeP4xxSDU9eY+tITwMYryb/hamtsoaT4f6yO4ww5pv/C1tZ27v+EA1o54+UjB+lAz1o56Zxn0pRnvxXlA+K+rbQzfD/Wl578n+VMf4s6gGz/wgOvZ+n/1qAsz1n7x6gD8qY5wcZxXlJ+LOoMcr4B1zPcEChvivfN/zT/xAP8AdANILM9WJyPl5A4zUWWBI615ePixqP8AF4A8Qj/gAxRJ8WLtQGPgTXhn+8BSHqenbiSCR9KdyevFeWn4tXXBPgPXj6/L/wDWqonxpR9VbTP+EL1v7ckXnNbj7/l9N2McigD1zqvK0fMQcDOK8s/4W5JtOPBGv49Cg4pG+LuZMP4I8Qr/AMAFID1Fj1FNDA9G9jXmH/C20LAr4O8QYHrEOaa3xchWQlvBfiIZ/wCmQoA9Rzz9aSQnI449SK80HxetPmU+EPEQOf8AniM01/i/ZZH/ABSfiLPvb/8A1qkD01SMnd6/nSkYHXFeYH4v2C5/4pXxDj1+zmj/AIXLpbYLeG/EA46/ZjQFj00MuR7+tBOBznBrzNfjDo/8Xh7xAPc2p4oPxf0Rhzomvrjpm1oHqelBgcihm468V5qPjF4eT/mFa6PYWZqP/hdHheSdrc2WricJvMZtsPt/vYpWHZnpmQR7UpIwWGPxrzQ/GPw0P+Ybrf8A4CGnf8Li8NsgxY6yDnvZnpQGp6QW5J/nQvzfe/CvNx8XvC653WusH/tzaj/hcPhcL/x6ayD2zZk0CPSBluBj6ilPsa8zHxi8L7j/AKLrOe4+yEU4fGHwwB/x66vjP/Po3FAHpIbg56UnbpXnI+L3hdhuNvq/0+xmhfi94VAP+j6ueen2NqBnordeaaDya88b4u+FWPzR6r/4BNR/wtzwoBuZdUA97NqQ9T0TnPajO09BXm8/xm8FxLvnbUI48gbmtmAye1SL8XvCDsQ39pLg85s2FINT0Pnt1pvOen0rgP8Ahb3hLO3zbzn/AKdWp4+LngwjcZb9R72rYoDU74evSg9q8/b4u+DVA/f3uQef9FbinJ8XvBbf8vF4QfS0figD0An2IpuOnSvPh8XvBrH5bi+/8BHzSn4veDgV/fX5Ge1q1AHoHPA6ChgA2M157J8YfBgwS+o5z0+xtUafGLwixwJL9if+nRqAPRT04zQvXnp9a89f4veEV+U/2lkf9OrVG3xm8GQqPObUo1Y4DNaMBn0HvQB6N/Wmnp1rzw/GDwo3Cw6uSP8ApzbNNHxg8K8/6LrJ9f8AQ2oA9Ezz2xSda86Pxg8NZwLTWcf9eTUv/C3vDeDiw1nOP+fNutID0Pn7vSgn8Pwrzn/hcHhpQWbT9bIHXNo1Kfi7oBB26XrbHGc/YmxQOx6IWyefSkTBY/lXnTfFrQQx/wCJXrn4WLGmr8W9Gx8ui68yn+7ZnNFgSZ6QWK9cc03uSa85/wCFs6S/P9h+IDzwPsZANJ/wtrSyM/2D4gIx2tDnNKw9T0Yr696Y7cHgZrza8+L2j2kSSXGia7GruI13223LHoo96e/xUtcn/ilvEO4HGPs1IWp6Ix5/lSbTtJrzs/FKJQSPCXiEn+79mpj/ABQZsN/wh/iEZ9YgKLBY9G6/NxxUZGT2+teeH4nTBNq+DNeK/wDXIUwfEy86/wDCFa6+e2wUWA9Dfoe1NAz9a87/AOFj6mS2PAutIB67aYnxD1h+R4F1kr3bcuBRYD0Zvl644pH+Uccn8q88PxA1oruXwHqzDHJ3g0g8feIWcD/hANXI5xiRc0rMLnoJLepxjtSY968uX4o6pNqlzpkfgnUmvbZFklg85dyq3Q9Kujx54lKn/igdTA4581RRYZ6GWwAPT3phcnORgYrz0+OfE3/Qh6ifXEqnFL/wm3idseX8P9TXP96daVgPQQyqnuaaxHQ8ntXnh8b+LNv/ACT+/wDxmUU4eNvFmQ3/AAgGoAnnm4QDFOwHoJ+ZjzkYpq9fusK8/PjPxcRz4Cvse1wgpo8Z+LP4fAF7x/09pQB6Gx6YNGc+tcf4I8Yz+ItS1bTbzR5dKu9MEfmxyuGzvHGK6mOTI+ZgR7VIIlJyTjr3oqNpgCMH8aKBn0RTTSmmmuwxCorn/j3l/wBxv5VIaiuf+PeX/cb+VMDjLRVFpD05jX+VSEJ04JrwzxL8YPFGm3t/baR4RE9tpq/vWmfDuAOq+v4Vev8A41RyfBWH4h6bpgE6XCwXFlMx+Vs84PcY5FbcyI5WewkKT90GgAYr581z48+JdFj0XWb/AMGhdG1PCqVk+ct6A9PpV+3+NHiHTfHuj6J4p8Mi30zWmAtZomJdATgEjvjIyKOZFckj3NlXO7b9eaYVAbp9MV5B45+K2rW/jOfwp4RsrO6vbVczNcShVJ9iTW98F/iV/wAJ1Fqum6ppv9l67pThbq2ByrqTgMp+v86LoXK7XPQHCnAI4ryn4xIrfET4cxADnVWbP0WvV24HcV5V8Uf3nxb+HERP/L5M/wCS1LBbne6/rmi6I0LaxqNvZC4kKRGU7QzDqAat6hc2NjYPf3U8MVrHH5jzMfkCYzuz6Yrwj9suOS80nwzp0eA1xqDIpJ7nisXwX41vx8I/GPw38TK0Wt6DZSrbLLw0kI6rz1K5yPY0nPWw1HS59H6Ze2GqadDqGl3UV3ZzAtFLE2VYD3qyq+vXtXzf4U8c6n8Pf2dfCmpadb29w91qDwusuSCCeSK9D+MfxG1PwcPC8um2cEo1eZEnjl52hgPun8aAsenBQfrTfKTcDwQOxryHxt8TPFWk/GAeB9D0i1vhPapJF5jEMjMM5PqB6Vz+g/Ff4l6j4k1bwS3h6w/4SKzc7JScIqjk7h3yCMGlcdme/tEuc4WvL/BiLJ+0Z44ZlGE0y2Xkdiam+AvxI1Hx7baxpmvaetlrOjzCOYJwsi5IzjsQR+IpPBHP7QfxAbg7bG1UA0XC1j0PVL2x0vTpdQv7iO1tIRl5JOgFP0+ez1Cxgv7KaK5tZ0EkMqcq6nuK8I/ae0/xzdWOsXiXaReGrO3SaJEPzMScOD/9evSP2fF2fBTwyo6fZmP/AI8aaYW0udk0SkZ24J9aPKU43ZI9anppHPWmSIqIV2nlf5U14APm2fKe9P6U9WO3k49qQFYRKe1DRLgZzip+A3y5pDn7vagCuI1Geh4qQou0UpoP60AeVftGIq6N4XwxH/FRWwIxnvXqd80cJlklkWONMks7YCj6mvLv2i2X+xfCq4A3eI7Xnr3rpvjR4X1jxd4Um0fQ9UXTrlp1aQvkCRO65HSktx9Df0rVNL1R3TTdRtLuRBudYpgzKPUgVc8vc2a+VvF/hqx8F/E3wZD4E1C5XxAsqLqKLMXU8jJI9+cj0r6xkZTI3yhc9h0FFwaXQgMfoT7800x49frmpj7/AK0UxWK7Rqw6nPrSGFeOvTvVnHNBXmgCssI4649M0htlHPI9varRVQP60gGR0FICssLJnaxwaFRt6bW/iqweBxx+NRS8FcdyOtIDyj4B7v7S+IqE4A8Ssencqa9QG3IVplDHoCw5+ma8u+AzKniT4lK3QeIhnHptriPjD4T1xtW17X/FHjBtP0whv7Ga3lKqrgZVGHUH6Urj5bs+iTbDdnJA96DCeuSfqa8+/Zy1zxBrnwl0+68T+Y97HI8Uc0gw8sIA2sfX0z3r0hWC9xTE007EAiYA/McnuajaPaOoHvVmRlAAyCTUU3zR84oAjiXd15x06UrR4bjIHYDvUcYYDcOg5pyyE8fzoAUbsn5s011O0/MeaXfhypxkU9DkcYpCIvL2jIAB7HFeay7v+Go7Num7w0+eOuGr1AsmOT+VeaXp/wCModK6DPhqb8t1KxUT0YRcY4B9u9QyJ90gKQp4OPzrkvi947j8G+HALdVn1a9Jhs4FOWLH+LHtXnX7Jeua7q0fi5dcvp55oLiP5JTny2yQQKB2e57k4yRlRx7UoXjsPw4pWb5cnmoTIBnJP+FIRLheMgHHqKbsRmG5VOB12ikWRdvUU5uKADylzxtI7DaBTTH/ALC/TFPDZAx+FAb8KVguRCFd2RFHj/dFL5abcGKIj02CpGIHHftzTWkAwTwaQXIpIY2GfKjyO2wV5xeRKP2k9HUxoFfw5cZAAHRu4r01lX72BnFecahj/hpfw/yCG8O3IPt81A4nfrBHjcIIiQP7nSmm1hIDfZoRj/YFeOftI+KNU0vxF4T0LStbbRvtrSNPdB8Ki/dBb6Zra+CFv4gN5qGoX3jq28T6a8HlBYmyYZQwIJHbIzSHZ2PSxBFnHkQD/gAoNtCMM9vC2T3jFSbge+BSFtzdcigRC9rb78/Z4cn/AKZika2t1X/j2gP/AGyU/wBKnLBVJ49qiY5PIx9TQAwW0GAot4SvYeUtAtICT+4iA/3BwPyqdGwP609SNnXORz2zQBU+xW5Ofs8R99gpGsrVl+a1gJ9TGKtK+75ew9aazDBz1HoaQHm37Q1nbL8I9WlW3iRlmt2BCAEHzV6V3dvaWrW1t/o0RYwxk/uxj7orjP2iv+SOa0Oc74D/AORFq38VfFcngz4Yya3bKGuzbwRWwboHdQAfwoK3Ouksbf7v2WDb7xihNPtcgG1ttvXHlCvC/CD/ABItPEei3tr4sstfW5Ak1LTfNCtEjcnHXkA9a+gJGRQcNkDv6igVin/Z9rj/AI87UY7CICj7BaM3zW0BJ7+WOat7uB2NG7BHAGDQxlJdNswf+PK3A9BGKUadbopK28P/AH7FXhggkHv3prSAKfakBS/s+Ej/AFEJGevlr/hTGsIRlfs0H/ftf8KtrOpbbnFSKQQcGgDPls4o4xiGD6eWP8K84/aAs4U8B2UscEcZ/tqzG5VA6yDNep3JTb8zflXmn7RTbfh1bbc4GsWZxn/poKBrc9El0+Ni6xRR9epTODTUslU7vLiBx12Dmuc+KGheJPEFhaw+FdcOk3MNyWlOTiSMrjH5141osfxDn+K9v4Ut/GUuoizKXGoSoPkjUHJT8qAS8z6Hls1ZBtVEP+4DUSWOF2lIs9c7BWnOyvIzx4AJyB7U0uSOxoEUBZ4HCpuz12Ck+x/OSwT67BmtAyL2HNHGeoP1pDKKWI+bCRoTxkIKYbNmO0FRj/ZFXyyqp6VCsqsd27NICr9ncHG7GBjpT/IbHDYH15qwMZ+9SEZJH9KAseZfH6Jo/BNi5YHGt2hzjkfvBXfTl2vXRWJBY9elcR+0PgeAImX5tmq2bE+n70VW/aL1LV9L8A3F3obOjG4RLiVPvRRHqaY7Xsj0GOMh2+cE45Apywtg4I5HIBr5y0e6k0Xxz4TPg/xTf68NTVX1K2kk3hVwN2fzP0xX0T9pRXbA+Xdgf0pCsLLbMcHzD+dR/Y3x80h9iatCVCBgjNI0iE7u496AKE1s6t8rkdsVH5EgI/eFh71flb5QwOeOlVEuMt9w46UgGGF87t570C3fGfM5qxIyiLPYVAtwrybRx+PFAHA6dE0fx68Rxk5DaHbuf++669ryyTMbX9uhU4KmUA/jXK2rFfj7qbdpPDsbce0lcx8Z/Aeif8I34i8XJJex6iqeeoSchA3A+76YpPVlWuz0+OSzuLgRQX0EkjA7VSQEmrK2x3/61iR15rxr4deHfDei+EdI+IVzJdxzwWpuJXacsmckH5T61c/4XFqtvZJrdx4JvF8Ps+03of5tpOA230osKx6y0IUDdIAc4yTSNC3OZK8T+NvjHVZNU8KtokdxJpty6XMEkb7UvSTxHx0IrsfFHj7VrBNJt7Twpdz6vqUZkazJIWAg4KlulFhHbtbgbmLkcc88CoYPs9wpkt7qOaM/xRuGGfwrivA/xBl8SXOtaHqmlNpmr6fC3mw79ylSMde2Misf9mCUnwDfxuxLJqbjnn+EUWdh2NzwnAy/F/xvHuzm2s3HPbFdwsG37zEVxOgyeV8bPFidS+l2j9egDYrulcMvysaTeoyu6YbG480VK4BIyMfjRSA9jPh3xcOD4/uSf+wZBWZ4ptfGXh/w/e63F40a8NlEZjbzadEqSqOqkryMjvWraXPxDa7iF5pPhxLcuPNaO9lLBe5AKcmpfil/yTrxB/14yfyr6elVqLEU4T5Gm1tGD6+SPDqUqboTnDnTSe7munmzb0+4+16fbXe3b50KSbfTcoOP1pbzP2Sfb97ymx9cHFV/D/8AyL+m/wDXpD/6AKs3X/HtL/uN/KvHqJKbS7nqU23BNn58zf8ACT6tq+u6X4g07Xhq4ZktDACFI7dOvGK2jourSfsvvpcel3h1BNYHn25hIkXnO4r6Gvqq2WE28DFULiNcNgbhx69admPOfl9896LF83kfPvxt0XVbv4b+A7OysLidYJoTN5cZPlgKOo7Vd+NmjanefEv4f3Ntp809nasvmyxrlUIK9fSvdCY2+X5SPTgj8qTdGvCsBRYV7HzD8RfCN74c+NGqa3q3hvUNb0LVU8yC4siQ0L+hx6Ht6GvSf2cvD1xY/wBpa9daPJYtdjy4nkf55I85G8HnNerRyL91ZQfYHNSCTaMNIAOxLU0NybJ2bivK/Hg3/HX4fwnstxIB+FemNPHsx5iMfQMK8v8AFEiy/tG+D4jKAItOncZ9fShslLUy/wBpvQdY1a+8HS6Zp893b2+o7rlohnyxkHJ/Cs79qP4Z32sSW3jXwnZyS6nAi29/BBw88RGA/uR0PqDXuxmjPPnJu64Dik85VYN5qD8aLIqLtsfNnizwR4m1D9mXwzbaXpUr6hpF2bi6syuJNu48gd8cZHpVf4jXHjTxzF4PuW8G39la6fPH5pxu2su0E/Tivps3Ue/d9oTd2+cVIl3Ew5uIwev3xSBSPFrjQNbP7WVlrz6dcDTBpyqtzt+QnYe/bnij4faDrFn+0t4r1bUNNuIbGe3KwTuuY34XABr2ppkK4MyEem4VGZVICiVSvYEjBoByPGf2dND1vRfHHj061ps9mbi7LwNKmA6GQnKnv1HStz4cnzPjn8SZOu1bVQfT5a9KMwwP3ykDr8w4ry/4VzRt8XfibM0iD9/agHdjI20A3fU3Pj1p9/q3wg8RWOl2slzeSW42QxjLOAwJwPpVj4JWlxp/wl8OWd1bvb3EVtiSJx8yHceDXVi4jVQUZP8AvoU4Tx44dD6nIpivpYl+lA6d6j82PHDA47BuRR58WAd6j6mgQ/vSq2B0oVlK7gwP0NMLrnqoxQA9gT0/Km7fXr7U4fiRSH26/WgBvFN7+tKSw6qfwFNDbvu4zQB5d+0WE/szwmGA/wCRjtcZHvWx8efFWreFfCUt3olrNcX1xN5MXloW2jHX2rE/aLyLLweGUlT4kt84+teq3a5mlDLuQuTgjNIbex8nfCPxhD4d1IajrvhHWL3W7mcedemMny1Zuoz04NfWso+bg7gRkH1BqARRsDut427cxD/CpM/KByR7DpQguKx4oB4NG1sADr6UnOeQQfcdaYhyt7U5MVFzu6H8qcW49RQA4kZOBx700jj296RmwB83FNZmzxyOhNSA49McZqJiA6mQEcjFIDhslqSU7wmMdevpQB5N8ClB8UfE1Wwv/FQDn6rXMeKviDoN3ruueBfit4djhhtGMljIFLJN12sD2JU5B9ciuq+BZz4l+JeCT/xP1/PZivQNZ0HSNYEbalpttdNHwrSIGKj0zUlXSZ5N+yYusR+CdTtbySc6XFeltJE4+cRHOQM/w9D9a9lHmEYLfTFNtLWCyt0t7aBYoUGFVRwKmVQMnmmhN3INzdCec09eRndx3pzrk8dKRlVfxOKYhVUlSBxUTIQ3cVKu0LwTTgu49QaQFYsR0xmn56bScH2p7IGGM/nTETHXgUgGs+PoPWvNL2TP7T2jP0DeHJh177q9LmVScqPmxXmeooI/2mdAX+94duM8980MaOV+Ifgf4nX3xdPivRYbG9s7ZQLBZ33Kqkcjb2INc7+y7P4qPxB8RkW9uuny3jrq8efmhly21l7kbs19Lw/KAQxHPr0qlYaTpGn3lzd2Gn29rcXTbriSNNplOc5P41NhqWliSRn68YoYHbnbkVZKoTjjn0qPZtxGDnNMkhO0NwPrTz26dKUqfqR6VIVyenQUAQMzAZ7d6FkypbJwTxUwj+Y/L29OKjdcEDG0ntSGRvI2B0xS2zZzuNPdOApHPrSxR8e/p70hjpWwOuM9PevNdTIj/aS8NhgSH8P3YJx716XKnI/lXmmt/wDJyPhfPOdAu8H8aGNHPfGK68FRfFXw9H420mVLaa0ZYdRZyYev3WXtg4/OsD4RJp8P7QmrnwPuTwzJaFbkR58rftzgZ/2gCPxr3XxFoWkeIbFbPWtOt7y3Q7lWVASp9QT0o8O+HtF0G3kt9I022tEk5by1xmkO+heV16Gg4wc4x7UMhH8P4460BW5zmgkjbmpAOOc9KQIQQeKV/uccfhQAjblXIqJpWztyM1PwYx37c1E8Icbs4+g60AM8xj8vRqeXOR3OOopBF82TjPrSbOfmb6CgDgv2g3Mnwj1xWb7vlEY/66LWL+0Tp97qnwYmNrE0v2QWt0wXk7FADEfQc1t/tCJ/xZ7XGz0WLPH/AE0Fdnpyq2mWgwGV7SIMjAEEGMZBHekNOx8ua6PCllF4I1f4eX058QPNEbhUkLM3TcGXtgg/hX1heTMVMhUZfBwOADiua0bwJ4O0nVP7T0/w/aW11nIZF4B9QK6K7G4Z3E5NMpu5EJpeDxj09ac8zFlwcA4B4oSPdtHBHrmneSyyAr933oEK0sn3enNM8xydpy2T1qeRSRkY6VFBC+8tk4HQGgCFFId8Zz396aJGJHzEe3erkcOS3HNVpIedxAGD2FJgSuC8WeSa85/aLbHw2j25H/E1s8+370V6TtxCARz9K83/AGiQf+FYuCMY1Kz6/wDXVaQLc6/xFqw0XQdT1k8G1tHmP1C8GvNv2YbNl8HX/iq5UNf63evIz7edoPT6ZNeu3Nla3llLaXUEU8E0flyRuMh1I5B9qg0zSLHStMTT9OtorW2jz5cUYwFz1oQDjPIbYt905phnZYVO7knmpPJbyyo9O9JJbttVlGQvUGgCqLiXzRH5g5PBq1bzSCYrK2Rjgimvb5n8wYBxU0UOZg3GMUMBbvcYiu7K96qJmOPK5JOK0JU3RlQeo7c4qoYn5XoPWkMpTvKn7xSTzyBUj3DMF25ye4NWGhyNpx64NV5IMfdPTtQI4D9oBm/4VzIzcquoWhz6fvRUH7SUep3Hw7dtLSeSL7RG16kQyxhxzx6Z61Z/aCBHwtvGODtu7Uk/9tVrvW2uibsFSi7gfTApDvax826hdeG7zxH4Ml+G1pPDqqOgvfLjKbVGMh88dc19F3BYyFegU8YqKDSdMtrhZ7Sxt7eT+9HEATWgdh+XA6daAbuUJN5kCox5Hao5fOjcozMMjk5q5JCzXSvnAXqMUlwhdjt4waGCKKvIZzGJGCe9S2m7e/OMfzqwkBGWbJPpii3ixvOMg0gHTIWjIJA96oRqEuCpbPH41pFWK4A2n1xVRrcrMWGQfpQBw0jbfj1kjIfw4Rn6SVY+KFvNd/DfxDb28byymyfCLyT9BVO8Mn/C/bRdud3h6UEY7B67W3XaGQ5Oc9u1D3G3seUaF4fv/EP7OsOiW8bRX0lmVSJwVJZXJCnPrXOSeML6b4XnwQ/hrVE1z7N/Z7QNAfL64D5Ir323jIb7p9uKfIPMJLDn1I/rS5rAj5/+InhzVdB+H3gNmtZ7s6PdZulhTcU3HdjH4YqX4leItY1W/wBD1SGPW7bwvdhzN9mjKzI+SCGHbjBr3ZUXDAgNnsRwahNuY12pwhHK44p8waHhXwfsLiw+JuqyPZalBZ6jp7/ZJL5CXkGMjLevBrqP2arO7tPDWuwXVvLAy6oWRZFIyCDyPyr1BYiwCqpBXpkdKtRoqr5a4PHYdaGwbucBYsIvjtr+B9/Q7dvrhzXa2y4DMw5riMN/w0Dex8hZfDsbDP8AsyGu5RTGODnIpMYy4OZB245opLroG/UUUgPYT45ujz/wgfi//wAAk/8Ai65vxV46HiOLUvAeneGtcj167st32e5jjj8qJjt81vnOFzXqxqqLKzF+2oCztxeNH5TXAjHmFM527uuM9q9ynjKFOanGirrXd/5nmTwtapFwlVdnpshum27Wum2tqzBmhgSMkdCVUD+lLejdZzrnGYmGfTg1OagvSVsp2AyRE5A9Tg157bk7s7UrKyPnSH4V+ZBGx8YeITuUE/vuBmnt8JIGPzeMPEXTtcYqjd+OPiP4e0ka9rXgcXWhQqGuPs0wM0UWPv7R1xW/43+Idnpvwxh8baAItRtbkIbfccAhjgg+4PGKq47szV+ENick+LPEZPf/AEgCnL8I9Oz/AMjR4jHr/pRqje+NPilY6S+sP4Ftrmzjg+0OIrgb2jxk4HritU+LvE3iTwtoniXwBpdvfWd/G3nw3LbJLdx2PrzTuF2Vm+D2kuct4k8RN9bo08fB/RFbjX/EQ46/bTzWF4W8ffE3xFNqUOneFtOMul3P2e6SSbGG/rXceJvGtp4a8N22oeIIvsl/JCWa1Q7vnHUA+lLRhqYjfCHRNpVtc1/n/p6rhB8O9Mk+N0XhxtS1Sa3i0trlHe5PmRNnkK3XB9K9c+F3iaXxh4HtPEU1uts9xJIoRTwVVsA81y+kJ5n7Surydfs+hqPpuNFkCbJ1+EGhrjdrviH/AMCzTm+D+g441vXj7G6Jq94r1rx5p+rvDoXh211Ow8sMsrS4fd3UiqPw18deJvEniW70zVfDUdjb2yEvcxy7grdh/SgWoh+D+g4Df234gJ/6/Cf50g+D+gKCP7X1/J5ybw16QrYA4zSbuaYXZ5v/AMKi0LnbrWvgH/p7PFA+EGg42/23r49hdHj9a9IOPbmkP+falZD5mebP8G9BZhjXNfDZ/wCfmuF+Gnw907WvE3jaG41bVkOm6glvHPHPtkkTbnD9jivoSPBdd3HzDmvMPgJJ5t949nbkP4hZVPrhaT3DmY4/CHQ26694gz6/aqT/AIVBpP3U8Ra+PUm6NVG8b+OtS8aeINA8N6Ppd1HpEwVnlkKMwYZHX8q6PwrrHjKW+uF8W6FaafapCXjuIbkN8wP3SPTHeuXEYiNCPMx2Zjx/B3TQRnxR4h/C5zUjfB+w/h8VeIgM8YuTXeWeo2d1cfZ7e6glmCbyiuCQvr9KE1Wwku2s472BrgHHleYNxP0rmhmlKSuGpwX/AAp+zUEJ4v8AEY+lxTD8I4VPy+MPEoHtc16UshXOVx/Q05JN31JwKv8AtCi+o9TzL/hUSso/4rjxIo9pqX/hUk8Z/d+P/EikjA3S5xUl18QtcvdWvrbwt4Xk1aKwmMUzbtuWHUZ7V0HgLxpp/i/w7Jq0EUtjJbTNb31pNw9tKvUH1Hoa0eNppXFqc1/wqi+GQPiF4iP+15lI/wAJ9SX7vxD8Qc9TkVqW/wAS9Ju/iFYeELFxdS3SOzSxj5UwMiu1dyoJNcmIzanRWwWkfPXxj8Dapo8Phtbnxnqup295rMMDRzEZjJPDqeoIrvZPhd4ijZ1X4ka3ncchh15qD9oFt1p4OU4JPiW2wPavSPF2tWWgWd1qWpSCOCLJZicd66aWMhUoqstmDutDzofDXxKB8nxK1lSO20Uo+HXi3Jx8TNVJH96DP9agT4q69eRve6N8P9V1DTx/y1jYZYeoHeu3+HnjLR/G2hyappZnha3lNveWs6bJbaUfwsK0hioSW4rSRyR+H3jID5PiTeg57w9P0pn/AAgPjpc/8XOuyPTyK9TyuehNAaMccAnsaHi6fcLs8t/4Qnx8p+T4lXKkdzbUq+EPiMGwvxKdvTdBXqTBGHK++aYVQIAoH8qX1un3DU8xbwj8SwP+Sipx1HkHGKb/AMIn8TgAw+IsBHvbnj9Ks698XtE0/Vbixt9L1PVI7NitzLaQlxGR16eldn4b17SfEXh+01/RrhbqwulJR14wR1VgehHcVTxEUr3DU4I+FfigDn/hYUB+kB/wpo8NfFHIT/hPLYnPJ8g/nxXVWXjTQtQ8aT+FLORpr6G1Ny5QhlABwRkd63TIq7cDLZ4zUPGU1vINT5/+FGj+O7zWPGz6V4ntrG7h1ZY7/MWUmkCcSAY44rul0H4tqfl8caYw97Y/l0qn8CyR4h+I/U/8T8E/98Vu+KviVouh6w+kJa3mp6jEoMkNqm4r7GpWNpufJfUbTuZx0T4tA/N4w0tuOP8ARzR/ZHxdUFV8V6QRuzgwHOfT6Vs+B/iF4f8AF13c6bZtdWeq2yeZLY3cZSUJn7y54YfSuv6k/X0rb20e4tTzU6X8YN4/4qLRCR0/d/0/xpH034w5BXXtC5/2CP5CvSQqrkgj+tNdyqjcCBnrS9vHuB5t9h+M6j5dc8Pcf7BP8xSiz+N2z5db8OfXy8GvSY2UpzwR3p33gGyCPU1H1yn3H8jzM2vxr5I1fw6fX92R+mKakHxuUj/ibeG8ehQ122qeJNFsNe07Q7q9jXUNSYx28SjJYgZ5x0/GoPFviTSfCmnpf61cG2gklEKPtJy56Dim8VDuI5Frf42c/wDEy8OA/wC7nj864e+j+Jx+N+jQyXmjLrY0edreRVPlvFnlW9DXrHhHx/4X8Uat/Zel35mu/KaURlCNwXrWHrI/4yX8MYwP+JBdfzraE1JXQIgW3+Ni4zqPhoe2w8UfZ/jYx4v/AAyeMZKHFd34l1rSfD2nm/1i7S2i6LnlmPoB1NcXpfxY8F32rQab9vuLKS5fZBJdQNHG59AxrmxFedK1lcEQLb/G7OBfeGcjuFNKLT42MMveeHAa7S717TtP8S6f4eu5jHqGoo72ybcq4Trz61qluACx29hWSx6tqgPNwnxs/wCe/hwEDovOaRv+F0qADN4bz7jH4V6WpGAflz3oZVY9quOMTCx5iR8b1YnzvDjccYYmm4+NeN2fDTde5J/+tXqKJ8xzjP0rP13VtP0LTLjVNTmWC0t0LOx9vT1NaLERewHnsUvxnJKsfDPy8Dk1Mv8Awuwr8p8ND6Eg/rXfzappsWhprUs8cVg1utx57HC7GGQf1rltB+J/gvWtXi0mx1hDeSvshSRCglPopPBo+sRtcZlH/hdgP/MsMf8AfNcRqbfE7/hdPh9Z10JNcGkXRtirkxPEfvKfQivfJN4JUDnoa8214/8AGRvhMk4xod3j2rnWPi2xoM/Gnb83/CMY6ff6UxpvjUuPl8ODHcsxH6V3utatpeiaRJqusXkVtbxdXY9T6AetcXD8YvAUt0kEuoXFqJG2iae3ZYyf9410wqxlFSWwtSr5nxsOOPDJHorGlR/jYRxH4ZU9gWNelqsTRRvGwZHUMrKQQwIyCD704Rrj7w47VP1mn3A80ZvjYU3ND4Yz7Sd6hkk+NWCvkeG8+gfP4V6j8p684x2qGZlUZ29+w6VLxVPuB5kkvxoAwY/DmfTzDyKes3xmYH5PDS46nzM16QrLwNpP1rm/GPjbwx4Xljh1nUUglddyxhSz49cCnHFU29GBzvm/GYsPl8Nc56Of8Kdu+M2cbPDROP8Anof8K7Dwzruk+JdIXUtFvor21LlGkQ8qw7EHkGjXde0nRJLKPVL1LZ76YQW4bq7np/8AroeKhe1w+R5F8YG+KY+Gusf2/FoB00xoJjA+XUbxgj6GuhsG+MC2FoYU8Nyx/Z4wjeYwJXaMHn2rU+Pu5vg74jjIOViTIPs4rfudWstE8JRatqDeXaWthDJKwXkDYuaj65Cy1Gcolx8ZVUqLbwycnnMpzSmb4xMoL2vho5PaQg/lipF+MXgVfm+3T8jg+Q2K7Dwzren+JNGi1jSpvNtpWZVLKVOVODkGh4uEdx2OL+0fGRT8tr4ax/tOalS4+MLKD9k8NNgY+WUmvQtozyue1PVdqFQpx61P12AHnJuPi8Cdtt4bXtzMTTzdfF5cr9n8NBvQyGu/MMQYMYyfSjbg/dBNQ8fTQHALJ8Zv4U8L8f8ATRuKTzPjC29ZR4YyOmJCK3PFPjjw54Zu0ttSu3EzAkpFGXKj1IHStHw3rmkeJNKTVNEvEu7VmKF1z8rDqCOx9qmWYQiuZrQLM4tn+MRX/XeGkHod2PwrjvjSvxGHgCb+3brQ3sftlvkWwPmBvMG0j6GvVfEPiDTdG1Ww028uUjudQlEVuh/iY9K5D4/GST4V3zY+7d22fbEq1xrOoyqxppbstRe5feL4wLtC6l4cGEXnyzyMD3oEfxdOSdS8OkA8/ujXU+JddsPDnhmTXNTZktoIozKypk8gDp+NcnH8X/CEYDTtqFvG2P38lm6ooPcnHT3rup46M1eKIs+w/wCz/Fo4Yat4eyDk/uj0pGt/i42R/bnh9Vz08g11Ora9p+n2ul3MhlnttUmSG3mt03plxlWJHRT61pNGFJX8D3qXj4hr2PP2tfiwx3DxF4ewO/kNTPsXxYYgr4n8PoCOgt35+tehiNFJ3KM96UQwqwKrR/aFMLM8+XT/AItEE/8ACW6FHn/p0JB/Ko30j4qt97xnpI/7c2xW54y8baL4ZvotOuY7m6vZU8wW1rCZJAvqQO1WPBvinQ/FVjLeaTM7GF/LnhlQpLE3oynp9aHj4qPNbQLM5g6J8UWIB8baTg/9OZJpJPD/AMTCTnx1pvA7WB/nmum8X+KND8LRWbavM0T3k6wwxou5iScZx6Vt+Uq3PlkfLmsv7UimrrRlJHh3xe0fxtb/AA91CTV/F1vfWYkg8yFLTaSfMGCD7Gunj8OfEArGV+IKCPy12g2CjAwMVq/tA26L8JNbdMBg0LEe3mLXVQfNDbdgYYyf++BXp3uhNnDnwz8QGG4/ENcd8WIyKjk8M+OgNrfENgO+LMf416S4TZ82B+FQlYS2Tg+mKBHnp8K+NjhT8Rrpcd0tFoXwl4s2/P8AES++gtV4r0MRxk4+6T3FBSNRtxwP1oA87/4Q3xMfm/4WLqox2WBRTT4M8QsCr/ETWz3/ANWn+FejER/3ev502QIByOSaLhdnnP8Awg+rk/N8QNcP/AEH9KjPgbVCP+SgeIuvOdv+FejyCPjCDjse9RlBuyoAz1pBc8Qv/CV5H8W9K02TxfrUkkulTul1lVlTB5XI6qa6iPwDesDu8deIevZ1H9KseI18v46eGGxjfpF0D79K6TWNY03RNOlvtSuY4YUH8XVz6AetDBs5Y+Abph/yPPiT8ZF/wpD8Pbhny3jrxKcnvKOlbngDxHD4t8MprUdv9mV55YlUnOQhxn2zVT4jeOtM8G2tp9qia5urqRY44UYBsE4LfhQGpnj4eSfeTxx4mAB/5701vh82Nh8aeKMHqTOK7fU9S0/S9Pe91C7jtbZF3F5OOMZx9fasD4d+LrbxlaaneWtu0UFneG3jZusi4yGI7UrjuzGHw7HC/wDCZeJiD388Cg/DrA+Xxn4oz7XQFehFV9M8UgVSfuggEdqLhdnlXhzRz4f+Nq251TUNSE2gO6yXrh3XD9M+leliXjPbua4/Vtkfx60VuMPoNwB6Ehq7nYu3hRntRIZQmkyQOf60VPPGu4HkH6UUgPpE0hpaQ11mQ01Fdf8AHtL/ALjfyqWob1S1nOoYqTE4yO3B5oA8k8R6pbad4Vubi+ZVh+ylW3HrlcYwetfOl9bXVr+zJYadueFrnWf9GB52qZPl49PavVbT4W6hfG2XxL4vvNVsY1DLCF2Fh6E5x+ldB458C2PiTw9YaRFN9hisbiKaAquR8h4UjvmrA5W4svjBqGkLpU0OiW1u1usDSxyfNs2gZ59q7rwF4fh8K+ELLQo2Di3DM7gcFm5OB2rdPAXcvOAM9uBijap6rkdxQI8m/Z4kM1145vhj99rbDPqAK73xrZ6fdaFeXl7aW88lpaytC0qBih2np6VX8B+D7Lwfa6pb2VxJOl/fNeEyDlC38Oe9a+q2UeoaZdafPuEVzC0Tsp5AYY4o6B1OT/Z+hMXwe0M7seaskmPq5rN8DOLj48eN5mzuhsYIcjp1rtPB+jx+G/C+n6FbzPPFZRGNZHGCwyTniuF+ETGf4l/EO73MymaCMMe+B0osPubXxc1+TQfC7C1jLXt64trcA87mOOMVteBdBi8NeHbfT1JadgJLqRvvSSHk5+nSovFfhOy8R6ho95dTzQtplyLhFQArJjswNdBKdzFidpJoFfQeW570FuOMGox14p+7GDzTECsf4h+VOyff3GaQkEAj/wDVSR/0qQB22spycZ7V5f8As8OzaT4nnKgmXxFccgdhXp843Rv6bSf0rzX9m5d/gPUZuMya7dH64an1DocX4O0vxTq3xK+IF54Z8QRaa0eoLHOsse5ZVIGMY7giu9vYfEmmfD3Xo/E2o2uo3K20rwzQoUGwp905963fCPg2z8Na34h1GyupZf7auVuHidf9UwHIB7ir+u6auqaReabcZWK5geGQjqAwxkVwY6ipUnfoXzanhun6Pa+HfgHB44tfPGtpp24TNIdqqx24I7j61Rn0K8uvDMbXXgvWItRlt1lj1mG6Iw5AKupHBGa9u0Pwrp1p4EtvB9//AMTCxSz+yTBxt81DnsOnWuRi+E+sWmnDQbXx9qDeHkysdpNGWkjTOQgYHp+NeFQxEfeu+v4F3O38B3mrXngjSLjxBG8er/Zwt3nqzqcb/wARg1t5wBj1qLT7GGx0q1063ZmhtoViQu2WIA6mppI9wwcgeorinq2wucL4z8WWfh+WXT9DsRcazdsT5MCAZkPG5sd6m+GPhafQNAvhrCxy6hrEzXF6i9ASMbT789RXLWfwj8QabrV9q+n+NzHcXkrOzvbbiATwOc9q73wfpuv6RYz2+v64msuZA0MvllWVccg+taTlGMLQkDPPrnQtH0L48+C7XSLFbWP7Fcs20kk4HcmvXyVePjgjtXK6t4Za8+JGi+K1uVVdOtpYGgb+Lf0YGumTKgK+M9jXJi5OaXoUjzL48HJ8Fqcc+I4OMfrT/wBqhmXR/D8U2Rp9xrsUN6/bYTxk/Wo/jg6/bPBUbEn/AIqKFs8jivSfHvhzS/Fvh7UNA1mFns7nOSn342ByrqfUHmvfynl+o2l5kS+JGP4v1HWfC2mRP4b0KTVBFIsItYSQyR44YY7V5ro/xBsoG8e6lD4Sl0DxBYWSXV+jDAnPQEj15HNbFvoHxg0W1TTLHxDpGr2cKiOC6ul2XCoOBuz1IFX/AAj8N1tzrt14p1Iajea9aG0vNn3Qp9Ce47VwYV0aTbk7gzx+HWFvNNGqSeKvFmn+IZU8+ExwM0MbkZVSMfMv07V2fiTxH4k8UaT8M5kvJNI1DWbmW1vxCCAxC4PHvjcPStey8IfFXR9IXwpY63o+paNFH5Nrd3A2TpF2Vs85Are1LwLqTXvgK4XVI74+HrpnvHkAUyKVxx6kV6c6lK2jQjq/BOgzeGtGOkz6zeauqTM0U11zIqn+HPcZzWwrsCRtbg8E0pZQcK2cnI+lI+CGG4jg968yTuCOD8R6t4c+G1leHTbVUu9SnacWiMSZZW/kD6VU+EvhO5034aX2k6sGtptYuZ7uSKJtpthL2X0IrkrXwN8ULTxffeJGg0TVrmWQ/ZvtcoIt0BO0qPXFep+C5PFE2mTr4ttbKC+SUeUbWXcroR39CDVVXyx913HY8y8FeH9O8MftFvp2mLJsPhtnlkdstI5bBY165N87DgggjFcyfDOoR/GoeMFaJtMk0U2TfON6Sbs9O4NdRIFUg+9edjanNNNPoUjy34Jvt8QfETbwf+EgGMeuyqF1o/i7w/8AELWvGHga10/XrPViq3llJKFlt5l4IVs+3T3rT+CYLa98RmXH/IfB/wDIf+NVL3wt438LeMdR17wP9j1HTtadZr7TLlipilHV0boM8/rXfL3aj13S32ewXDwh4i0XxN8StPh8ReHLvw74ztLd/sxuOPtMP8SBhw3GeKx/h/D468bwazjxhcabaWGp3FvZyKu4thyFVh6Dj8K3vDvhnxbr3xF0vxX4xghsU0lXW0t43DtluvI7Vyfwib4gWGm6/L4WsrTVdNudcu0eOWURy2k4f74z95SPyIrsouPK+V9vMk6HTfGXi/UPhfqMbTWVv4m0XUzpl9OcBJEB/wBavTnbzj2rmdT8X6t4W1fSbvTviBF4kilvo7e+0+aLAZHOCUb2rpdU+FfiB/h6yW15aXHiV9YGq3UMjEQ3PrCx/wAisbxR4K8beItPtmt/Buk6EtjeQ3PkRuvmTBWBIDdT3/CteaF99ASR7ozFGaNR8oPH0pjSbjs55z1qRdsr7sZ3YPJ6e1I8Shj8vFeO5MDxTXPCsPh34t/D28bUbvUby81Kbzppz/DjIUD2re+Pth4g1G+8JW+i6a99DDqZuZRkYBQZAb0zW3448P6jqvjfwLrFpb+daaTfyNeEEfu1ZcBvpmpPiPaeNIb/AEzxD4OkW9NkzLfaTJJtW8ib+6f7wraVduUHfWz/AFKSMfwN4m1C18e23hnxZ4SsNI1HUkkl06+tVDJMB95MgcHFWNb4/ac8K7mwDoV2OlU/DumeKfFXxG0jxJ4g0d9DsdE3tbW8jDfJIwx9ce9XvEY2/tO+ExgZ/sS6zXs5ZVUqdlutyJblDxdbx6/+0h4d0HU41l0600iS+SBhlXk7EjPOMV13j3wvoniTw/Noeq2UP2WUAqyRhXgYdGRuxFZvxR8J65faxofjXwY0C+JND3KIJjiO8gb70ZPY+lcl4r1D4leNNPfw2nhGfw6tx8t3dSzghE77cYJrpxdJzho7WEiv8UrbWrb4ifDjT9DuC19HbXEMNxOcttCgbmPritPwXrnirQviBfeD/F2qQ6xCdKOpWl5HFsZQv3lPtVrUvC2oQ+Nvh7cWvnXtno0M0F3cM25kyuAxyc4Jq1f6BezfGuy1t7cvpD6DNYzSr/A7dFP1BrhhGDglJ30Gzz23+IWveJIrjWLLx9o3h9GkYWljOudwU4G8ds+tev8Awu8Wf8Jl4Jstalhjhut7293EhyqzRnDFT/dPBH1ry7TfCviHwbZT+HX+HGn+KraKV20zVUwW8pjkJKD3WvVfhppWpaP4Pt7XWLaxtdQZ3lmS0TagJPA44yB6UVVCMfdEdI/H1PrXk/7QPgxdV8Ka94gu9Xu2hs9MLRWIOEEqn7+c/pivWh93PFc98TtJu9e+HXiDR9Pj8y8urF0hjzje3Yc1z05uMkxozm0PT/Fnwo0fRNSadbafTLQuYW2sCqqR+HFcT8Yk0jVjoXgjwzp9sdZjvoJo5raMA2aRsNzFh0yAe9db4hg8WWPwatLPw5YmTXlsLe1MJYZiO0K5+orhfAC+O/CFq3l/De5vdRnI+230l0PMl+noPamlLWSY1oe3zA7i5YNzyc55715t4kDD9ovwd150a9HHfpxXpMeWjBZdmQCVJ5Ukcj8OleceJWUftEeC13ZJ0e9GPQ4rgoptyXk/yHEzPGNuniL45eFPCuogvpdvYTak0JPyzSL0BHfGK1vib4h8FaSsvhrxJpHm295Zs22Kx3IEPGQQOGFT/EXwnrGr3+j+KPCt1b2/iXQ2ZrZZ+IbmJvvxMe2aydR8SfEvULY2MXw1a3vJFMTyTSh4EyMEhvTnPSvSopTwsUt0J7mRcePdO8PfCTwvb+FdUM6X0zafZXmoLjykT7xf/dzUPhvx9quheKNItNW8X6P4m0rVLlbOb7MAJrORvuuOfmTPBpZPhbrVp8MvD1jZx2N9rfh/UZL5LWYZgukkPzwnPHTpU2j6PrmseJNKkg+GWneHbS1uFkvJbmNSXQdVQjv6GqVODWmoWL8Or+PPHWu60vhfWLPQtM0m8exEk8JczyKcMfpmtz4X+JNV1qy1XR/EUMEOvaFdi0vjCcxzZGUkX6isKK18Z/D3xFr8ei+HX8SeH9XvW1G3aGQLLbTMPnRx6ZrZ+F3h/WLAa74h8RxrDq+vXizyQJj9yirhVPvjFc9WCSa0t0Gzt1KAnIx2rlNQ0fw5pvibU/Gmp+T58tukTtchWjiCd1B6E11br8pCg4NeMfFHSfHWs+PFhj8N3GqeGLMKVhjmCLcvjOWPse1YUacubewkX/hfeWNjeeN/HTQrpfhu+lje3QjYrFBhpAvbdXB+Kpb7xPPovxC1a6MMEmvW0Gl2hlH7u33cuw7Z9a9Y0u11Hxdouo+GvGPgo6NpJhjMYSYYcqwwox0Nct49+DOl/wBlab/wjNlfzyR6hCbiFrssot8/NgcAY6+1dEK0Y1Pe3/Qa11Or+P7D/hVPiVzyrRBg3Y5cVV+I7GT4GaxkHH9iJj/vheaf8bdPi0z4H63ptq0jW9raKkZkfcxUOMZJ61e8SaZe618I7nSbCPzbq70SOOFOmWMY71hSTlGL8/8AIOhxfhDxjrNt4T0SH/hWF9dtDYRotysKMJRt+8D6Eetbfj/xR4g0n4e6DrGj6f8A2TqF7qcVu9lNCPlDMQVIA4zwc1W8Lap8U9J8NaXoy+ABMtjapbh/te3dt/lV/wAYaV4w8XeB9La70A2OqWuuQXE1qJw+YUYEup+nb2pqn++u1pfvcaIra+8ceE/H/h3T/EWsW2q6f4hmltjAkG1rWQDIIPcVFpupeOfHWu6zceGdeg0TStNvGsoVeEOZ5F6ls9s11XxE0PUtW8X+DdU0+ESxaXqzT3OWAZI2UgNg9ea4zR28R+H/ABN4mj8DHR9Z0u61FpZ4prgRTaddEfOCp6g9a6FHnheO4jf+Cev+Ide0nXU8SyQvf2GrvakRKAqgDkD1Gefxrvm79a8v/ZzW+bTvFsuoSRyXD64zPLFjY7beSp6H0r1PG7DbsVy16LdRqIzlNRsfDvhnUtW8ZXwWKa7RTPJOQ4GwcBARxn0rj/htqFtoOi+LvH2oW50vRtVvFuLW2xtwFGMhexY/zpnxC8O+PtZ+IYvl0Wy1TQLNALWzkuwiSN13sPr2rotJ03XfE2m3uifEHwzY2umkRtbrBOHDFW6cdMdaqVK0LSd72uM8l1lbvUNX8M+P9avk+0X+uRpBbiYEWtryVDAevHNd98eP+SV6qwbI86BgV6Y80Yqp48+EGgTf2OfDujrE0eoo16vnNh7fHzYB4qz8a7eGz+DmpWVsrCC3WFI1JJwqyDHXrXFiqcZYihKPR/qXF6EnxumEnwW12NiwxZwMD6j5axtR1/xpdfDs2Y+Hj3Fu2krGZ1dX3R+WBvA6njmur8c6JeeIvhpqGi2Oz7Xe6fEsW7hS21TjnpWXZQfF2DQINKi0zQoPKtVtVn+0ZZQF27seuK6crjehr0bJk7GPFrjaN8KPh0nhnVnltZdSt7WWQjl1LHejA9ME1pXEniLxv4w8QQab4gk0LS9DuvsYa3QNJLNjOTntQ/w1v7XwD4e0HTbhLi40vWItQuGchQ/zZfH+FXta8N+MfDvjHWdd8ErY6hYa5Is13YXLeWYp143oemCK7nShrZ66kXHfDTX9ck1XXPCXiKeK71LRJo9t5Gu0XMLjKsR2avQE6A1wnw+8M6lo97quta1NFNrOsSK0/lElYkUcIDXfRqNoDZ6VyV6K53yjTOf1iLw/oGo3vjXUGS1uDbLBLcPJ95VOQqg9CenFcT4IutuqeK/ihqlt/ZemX0MawxPwzRx/8tCPU+tT/Evwb4x8Q+OLPVLMaRPo1lEPItLuQhXk7s47kHpW7oGneMLyS7sfGdnoM+jTWxjEVsxY7sjClfTFUoKMNXe42eKeLtQtfEHh648b6pfwtfyalbjT7USc21ssgDNt9SOtfSNvdW19apeWc8c8Ei5jkRtykexrg/H/AMLND1PwvJaeHdI0yx1IXEUqSYKhlVgWU9eozXbadYWem2UdlZQJbW0Q+SFfupnkgfjmsMW4TjHl6FI5X49hZfg3rzd0jjI+ocV0NlJ/xL7B+hNrF+HyCuf+OK5+D3iMDp9mBx6YYVs6Od+kaVIejWUH4fuxX0OHd6UWZyNCd24DNxjrmq7Nghl5GeeakvFG0YP45qE8jjOfetriJxLlfShrheg6+tV2WTcp6HHSjBVMHqKQi7BKrj37CoZ/nb5cj8ahtgwyB8vsR1pZpD91SAe1ADYpGEmzOcdam3An7pAqGJQB8vU/eqcAkZA4/rQM8+8VjZ8bfBzFvv6fdp+ma6G50jTdWmtpNRso7lrZy8PmchWIxnHeue8b7h8YPAr9mju0J/4D0rrrdsvgD6UMGee/CS8i0z4c6tdSKWgsdTvn2oMkhX6ACvL9e1/SdY8M6z4g1a4f+3r2aIW1s8DD7PAsgIUEjGSO9e6+DtB/4RizvrH7QZ0ur6W6yyAYDnJWk8Y+GbXxF4eutHXybYz7SsywglCpBBH5U76jT1LVnNofi/QbC6aBb2ydkljWVSuHTjkcdxXO/CX91rXjmGNFVF1v7gGABs9K7CGFbdY1bhVUDITGSABnA9cVmeG/D6aRq+u30Nw8q6tdLcshXHlELjGe+akDoGl25yePrTwwYArgn6VCxyAMEfWpLcFV9f6UhHAeKWdPjb4UKjIk028TnucCvQYWzEoblsda4Lxv+7+LXgSfP3lu48keq13FnkW4PJzTZQl0xjAx1z2oqO7Bxn370VIH0maQ0ppK7DIQ1BenbZzsASRExAHfg1NUV2cWkxJwBG2T+FAHzfF8TNfEMaj4fa2wVQA3l9fepV+JHiF/u/DvWSf+uRrvdE1Gy1KxSTT7+G6WNFD+TKG28d8dKTUNe0rTphBqGsQW0pXdsllwSPWtNBX8jgT8R/ErZ2/DrVif91qavxI8WHj/AIVvq59/Lb+RrvbDWNN1OUpp2qW126jJWKXJx9Kim8UaDBK0FxrdpHLGSroZeQfQ0DOJ/wCFh+LiSV+Gur49CpFNfx/42P3fhvqf5Gu3s/EmhXl3Ha22t2jzucInmcsfQUXfiLRbW6+y3WsWsE5bbtklxz6elIPkcQfiB40VQV+GuojAJbLHn6Vwnwo8U+Ko7/xVqmk+Dbq/hv8AUd0kQzvgcDlW/pg19CNJ5a7ix2bdwOc5GO3rXmf7PbY8O+JL12KibXJ2Y5PQZosA8eOPHTjB+HN6oHox/wAaVvGvjhT83w61Bh2w3+FdgPFvhc/J/wAJBY7s9DNWlYX1rf232mxvIrqDdt3xPkZ9KLBfyPPH8b+NvlZvhzfg+zZoTxz42ZcN8OdQJ9Q+K9KXdg/MR+NO4OMMfrmlYL+R5ovjjxkuS3w61IY6jd2/OlPxB8Wxkj/hXGo59Mk16UQcj5iefWjL5xvJA9zQkK/keXXvxJ8TrBK8vw51gRhG3OiklRjk1xnwT8Ya9o/gNY7PwVqOp21xf3FxFcQ9wzdGHZh3r3fW5nh0a9kMmAtu5Pzdtpriv2cBLD8INMxICJbm4kBzjq/ei40Uz8SvEiqX/wCFba2QTzhDxSD4ma5hg/w81zkdNv8A+uvQLzxRo1lL5N/rNrbS8YSSUCtOG6juoEuLe4WaJxuWSN9yn8RUSipLlYHkn/Cy9ZVgx+Heu5B5+XNTJ8UtS25k8Aa8h9Nm7j8hXqoeXkhj+dOEjYPzMCevNcKyvDLoHMeTD4tTo2ZPBWvfhCV/oaP+FvNn/kTddDY6eQTXq5kYjG8j+tIWYAbXcY96Ustwz6fiHMeUr8X4djM/hPXkxz80J/woHxe00t+88P60B/1wYn/0GvU/MZejHJqu91DO3lLdxPL/AHFkGfyrKWW4Vf8ADj5jzVvjBoa8/wBi61x1LWrf4U+P4yeGT80ljqyembZiDXohaCPlliPqSgOKl8qCaIvGIJVz1ChgDShl2Fn8Oocx8+/Fj4h+HtbvvCn9nx3xex1hLl4HhIdox94r64r0ub41eCDMxZ9RCknGLVqwPjhaxDxN4BjEMaFtcXlUXJGDXqn9nWIlkY2dq3zHIaFCOv0rup4anTg4RWg20zgE+MvgRx+8ub4c/wDPs3H1ob4v/D9gQb27HfItmxXdCz0uSTYtrYBh/D5MefyxTv7O06Q4bTbFsnHNsn+FcUcrwn9MXMcIfjF4AyP+JlPzx/qGxUifGD4fBcHUbjJPGYDXaNo+lYONMsM55/0ZP8KjGiaTu+bSdPKnsbZP8K2+pYdBc5WP4veAuMasxHvFjFKPiz8P+P8Aid9+MLmup/sHRGBzo+nZB4/0ZP8ACk/4R7QnI3aJph/7dEz/ACpfU8P2Fc5gfFf4ec515VB9YzTv+FqfD84/4qGFR7q1dG/hvw+Mf8SDSv8AwGX/AApknhvw8TlfDuldP+fVeD+VL6jhuw7nON8VfALNj/hIIvqVPP51G/xS8AeYufEEGNwz8proz4Z8PZ/5F7Sj0/5dF/wqObwv4c8v/kX9LPI/5dl4qXgcIugcx5B8I/HfhPSdb8dy6hq0UEV7rSzWr4yJU2dVPevQ2+JHgV1Lf8JFbKAOwOfyrlPgX4f0W61Px+lxpFhcW1vr22COSAFY/l5256V6M/hTwzz/AMU7pXt/oq4oq5bRqy5rhzGEPiR4HjcMPEdntB68/nzWX4b8XfDHQEu4dJ16yt0u7hrqZPMLAyt95hnpn0rrz4U8LMOfDWk+5NsuBQvg3wiR83hnSgp/6dxisVlVGL0kw5jH/wCFleB1baPEtiGPbd1pf+Fh+CcY/wCEksQf96tV/BPhIYC+GdJ2f9e4qBvA/hFX58M6Swz3txVvLqXdhcz4/iD4Lzt/4SKwzngh6lHjvwYeR4m03/v7Vj/hCPB7f8yzpfJ5/c0o8A+Df4vDOmEdx5PFL+y6Xdj5iOPxv4PZ8L4ksOe/mcGpm8aeED8p8SaeH9DJ/wDWqBvh/wCCScnwtpnP/TM/400/DrwNuP8AxSmndMZ2H+eah5PRe7YcxMPFnhQnf/wkmnsARn970rh/EXijw437Q3hHUodZs5LJNJuonnEnyh+y59a7AfDfwNj/AJFXTgO3BrgNc8F+FI/2gPDOjxaDZrYXmk3DzwAEq7DkE+4rpwmCpYW/s+or3PT/APhNvCLD5fEmmgdx5tVbjxp4ULj/AIqLTyM5P72q5+HHgNQCfC1gB/un/GoZPh14DWUAeF9OIPT5DwfzrslOOzYrGgni7wfxu8RaYDjg+dTj4r8GlgV8RWBPf96MVnD4c+A8fN4W04+xU/41Kfhv4CK/8ippw9gp4/Wud0qIF8eMPCKuNniLT+eo83FOTxf4UJ2/8JJpnJ7zgfzrKPw38DYOPC2nDB4O0mlb4a+B2yW8L6dn/dNR9XosLmqfF/hLOF8Saduzz+9HFDeMvCKjb/wkum7j6zAVkj4a+BSSD4W0/afY/wCNI3wz8DbSq+FtO98Kf8aX1Siwuah8YeEiefE2mcek2aQ+L/CjL/yMmnHjoJqyf+FZ+CM8+F9P9+CP605vhx4FYY/4RPT+OnyUvqFLzC5pr4t8JEbv+Ek07/v5XA+JvEHh5/j14K1Bdasms49NvY3mWQFUcgYU+ma6kfDfwI2c+FdPyO4U/wCNcJr3gnwtbfHXwjpcOg2cVlfabdmeAA7ZCo4JHqKI4GlB3RUWeoJ4t8IqA7eJNOJHrLinSeMfCkkZH/CS6efT9/jmspfhp4HChl8K6aSP9k8/rQvw78DYBHhfTs+yHj9a0jSpQjyoVy8njDwuEBk8QaeSDxiUUreNPC2f+Rh0/I7maqA+Hngk5J8MacCT02Gmn4beCDg/8IvpYPf90RWKwsP5guXv+Ey8Lnr4g04H2mB/GmSeMvC5AH9v6cR7S5qmvw38Dlfm8L6cfqp/xob4ceBlHPhXTc+uwjH60pYWm/tAX08ZeFHUf8VBp6n/AGpccfjTj4u8JqcjxHpuAevnCs5fh54FXB/4RTTeeP8AV/8A16Vvhz4IX73hTTD/ANsv/r1H1Ol/MFy8/i/wmR/yMunf9/aF8Y+EyuP+Ej03HqJsmqX/AAr3wRlVHhXTDjsYqG+H3gpW48L6cOehizioeAodZDuc18a/E3hvUPhT4jtbLXbC5ne0/dxpKCzYIOBW94c8Y+EB4d0rzPEmmqwsIA6+dnaQgBFcv8YfBPhKx+FviK9tfDunW9zDZl4pY48OjAjvXReGfAvg+58NaTeTeGNLeeexgkdzBgsxQEk+9b0sPRUbRdwvoan/AAm/g1T/AMjPpvH/AE27Uo8f+CwvHibTf+/oqL/hAPBZ6+FdK65yYBUsXgPwinTwvpXBzjyMjH50lgqad7gpDT8QPBONx8UaaDnoZQCa4rxJD8G9e1mbWb7Wra3vpwFuHtbwwmYjoWA4Jrtj4K8LKzBPDGjqp/6dhzTR4M8K8/8AFNaSMdMW4AFaKhShswuZWg+LPhroOlJpuk69plraRksEEw5J6knuTV8fEnwKOD4n07/v5Vo+D/DAKAeHNIB/69RSP4T8MjhfD+k5Hpaqan2NHe4XRUPxJ8Ahh/xVWn8/7dNb4meA/wCLxPYso/2qtjwr4fLNt0DSR9LZRUo8K6BjLaDpJx6Wy0nRoPcZkz/EjwE/zf8ACSWZOOPn7Vw/xl8a+D9V+F+t2Ol65az3bpGViDcthwcCvSpPC/h8EqNB0opjoLZf8K4z44eH9ItfhD4hubfR9OgkjgVleOBVZTvHQ0Rw9CTTS2HF6mlpfxI8Ax6VYq/iO1VhaRBk5yGCDPb1q3/wtH4fgbT4ps/90k5q5pGh6Q+i6dM2i6YzPZwEk2qZJMa5Occ1cTQ9MHCeH9MXPcWi8/pXFGWHptxSYmYv/C0PAEef+Kit/rg0jfFXwCMH/hIoMf7prdbRdKBH/El0wDqMWqc/pTo9J0sZI0TTQP8Ar2Tj8MVqquGfcZzp+Kvw+brrsRxyMRtmmyfFjwCFy2sHB/6ZMa6gabp2/jSrBRjoLdP8KT+zbAEgadYj3FunP6Vd8NIDlx8XPh8FKnWHYY6CBjTP+FueAdv/ACFLgD/r2c49uldW2n2QGY7KzXI5At0wf0pi21qOPsVpu9fsy/4UKnhmFzlj8WvA5GI7+5fvlbVz/SmD4seCcE+df474tHOP0rrvs9uuf9EtSP8Argn+FMa3hDKq29sCT0ES/wCFP2GHfQXMeW/FH4meE9X+HOu6XZzXvm3Vmyp5lq6qT1AyRgVd0L4peGINA0yGT7eHhtIUcC0c/MEAPat34q2y/wDCtPEuY4CRp8p4iHBA+lWPB0QfwfoTMqnOnQE5Qf3B7V203DltEbaMZvix4TY526kRntZv/hTF+KfhVWB8nVHx1K2TnH6V3MVu33lWNRjpsH9Kc0LA8bAMcAqKvQWhwv8AwtbwuTuS01lmPAAsn4/SmH4p6C7HGna2RjndYSAH6cV3qxt1Oz67RmozDLkfvAOfSnoBwn/C1NEGNum64T0x9haoj8U9G37f7F11vpYv/hXoQjmYA+Yev4Unk3B4MhpaAeff8LQ09j8ugeIP/ANqcvxQtyCq+GPELH/ryIGa75orjgLIwHTiozBeMNqzOR/vUXQHi3i3xqt54+8H3q6DrMRtZJ/3b2xDyZX+EHrXRw/EJgxP/CI+JWJ/6dDkVP4/hmX4jeAGZmyb2ZAxz3SuxtYJFdsykc4HPak7DZxn/CxJGwP+EN8RN/268/zqQeP7kL8vgfxIccnFuP8AGu6h2uzqlyGK/K2Gzg+hphi8vdLJNhAMlicAD6mjQWhw7+PtRkz/AMUF4kJ9oV/lmhPHeqBePAniFVB/iiXkfnXcxrvTzFk3gjKkHOfeosrLdyW63H7yNQzqG5UHpxRoF0cb/wAJ/rBPy/D/AF4/8AU5/WkHj7XMfL8P9fb32r+vNdx5UuwAu+PrQY3ZCfMYDtRddhnk2ra/qGr/ABM8CNfeGtQ0jy7+RVa6AAkDJ0BBNeuEgKAu0d68/wDikrR+IPAdw7khddCj2BQ13TQ8sDkYJyKTGEwjbCtRUUiMDwTx0opAfSppDSmkNdZkIahvAGtJ1IyDGwP0wamqG8bbZzseixMT+RoA+R/ij4Zsfh4dE8feC1k0y8gu4or23jkYw3ULnDblOeeaT4lXHh+6+PXh638QMBpUums7LIWC/NggZHNXtbur34oX2naPp1lLHpdtNHJPcOuFULzgn8Ks6r4cg1b9oSG31bSzPpa6P+78z7jlenI+nStEO76nK/ELTfBsGo6FefD0y2+uw6hGVe0mc7kyNysM13Xxs8HeFrjwdr/iC+0WH+0/svmNMrlSJAOuAcZzXZ6T4S8L6POlxpuiWdvMpyrqmSp9eax/jZb3V58LtbgtIXnlMJOxeuKGK+xh/Cz4f+FLr4f+HdUvtFi/tKS0SR7lJGD7ux61W1vwB4V0nw/q0/i5l1a5umkaOR2ZCqn7oUZ4Yetdl4UkmsvhhpckEbPLBpiME6nIXkYrxjT/ABVNresyan4v0LVpLeKXNvaxxMRKAeGb/Ckw1uek/ByDUbT4SQW+qyzsYFm+yPcMS3kfwZJ9qh/ZvXb8OZpjyZtVuXOf96uhGs2ur+A59Vs7eW3hNvIohkTY0e0dMelY/wCzyv8AxajTpOheedvzamHcxfip4f8AAulWPlxeHYJdRv5iI1R25dj7Hjk/hXZ/DTwna+DfDSadbqFmlYS3AViVD+gzzxXOf2fdap8dVkvbVhY6ZYmaHeuUdieCOxIP416P8xye/WgTY/I7UhbjnOabyeMc9qXae/6UCHEjgjP50hbB54yOtNPuDj6Uhz6UnsBi+L7gweF9UbhlFrJ/6Ca5f4ELN/wpzQ4Fk8p3hlOfcsea3PiJuXwVrJ2/8ucn54rB+FVjNdfBLQrWGd7eeXTmEUvQoxJwePfFfNYirWoJ2fU0jseZ+Gbzwlpur6rpnxa0u4i1hbxxHLcBjbPET8rKRx0r0LwDpFp4Q0/X9c8HeIItU8KXERuILFpfM+yzKMkK3YEZ496wND+IK2+lt4d+Kegzf25ZO0TSNah4bpAfldW5xkelYvgmx+zv491jQrGXT/Dt5p7FbcsRGs2Oqg10UsRVk2pafk/QGkdRZfGHxJqGgL4g03wNdXWnRQ+ZdqhO9FB5K+uBzium1f4lWK+DNJ8SaLbzahDquFtlCndvP8BHqDxXnnwo+Iun6T8J7PQL2yurXVoLZlERjOycN911YDBBBxWRd2+seD/AHhe1v0ubXR7+/mkuJ0i8z7HvOUyO3sa6JSd7Ca8j0rSvihqVr4q03Q/GHha70X+1JDFaXYw0RfHCt6Zr1BuMgnkcEelfLOpLZv448JzaZr+ratANUjM7zR4hU9ieuDX1Pdj/AEiQYx8x/nXn4qUlZxY7GZ4gt7u90W9t9Pljiu3hZYGkzs3Y4zjkV414v+Htv4f8BS6xqHiPUrHxPFEJYri3uTsEo5C7f4lr17xdqy+H/Dt3rMyu8dtGXJRN2PTpXheh+K9C8ZXaax411SaC2ikJg090wWIPBb0HtWFKVXfoNG/4j17W9e8NeBdHa4NpqviAAXci/KTgfMce/WpJrG4+F3j3wzc6Trmo3uja3cnT9Ts7t967yPllT0Oan+Kt7bWGoeA/iBa4u9A0+82XL2ylhHC4wHwOwIxUHi/VNO8ceO/Cml+H5ftVvbait3JMo4VR3PoK6cJKcasbLR3uBs/GNM/EX4dQlgf+Js2cc9BWh8bvE13oVpYaVpb41LVbsW8JPv1/KqXxZdX+K3w829Dqbnj1waj/AGi9Pvkg8PeNtNtpbv8A4RvVBc3cEa5doD95h64r3pq6ZKtoQ3fwknn04sfGWsWutbMpcRP+7STsCvdc+1Y/xB1jxnpfwVhu/E26z12yv4YmubUgCdQ4AkGOmR1FdvP8TPBdzpT6vp+tQXMcqGRIxw4JGcFex7V558Q/EGoeJPgcup6pp/2Rzq8McXP+sj8wYYjtxXzfNXjO01pcvc7XTPi54cuvEdjot59pspr7bHb3M8f7mWXA+XeOMk1r+L/H2keGbxbK6iurq7/igt0y4/CuQ+PtvDb+DfCyxwRokWr2nlALjy+mcehNcxrdre23x/8AEUE3iaLw7eXEEUunTXSZjnhx8yoTwGBzmuqC9pHmuSz2HwF4y0TxjZXNxo1xJ5lpJsu7aVCksBPTcp5wfWulxnG1sDua8b+FWnyL8WtS1WXxNBqd6NP8m68qAp9oTPyk44LKfWvZto6cVjVTg7JgYXjXWJvD+gzanDZzXzoyoIoxuYljgHH1rgvgT4k8Sa34o8a23iZXhNrPCYrVx/qSfQ+47V64M5+9g+ua8q+FSZ+K3xPcOM/a4ACR0O3/ABohJ8kriL/xi8bt4d0w6bpCtcazcIwhjUkFOOvFT/BLWdQ134U6Jq2sTm4vJRIssm3BOGwM+46V5mNG+J2la94g8R6h4Uh1WaZJEikMoAhiAOSpOeSK6f8AZjuNVk+F9laX1gsVlGWexuUfiUM53Iw7MppV/wCFdDtoTfAGVhrXj5Ou/wAQkD/vmn/D3xNeP8W/iFo2o6qv2Gzkge0ilYAR5wG2+3NVfgYu3WvHpXgf8JEcfXbXO+H/AAfoviz4y/EZdW+1K1rLA0bW8xjbkDKk9x3r0sDUk7xfQTWp1nxU8RXlh4y8ArpOoBYrzVjb3axkMsiFfumtrSNYsrXxp4u3a48ltZrE82nSgg2hx99WPVWHavMfHXgrR/CvxA+HU2kyXp87WNsonuDIuAM5wavaimnSeOfjCuriYae1hAty8PLxoeC4+nWox1Oz51/WoJHf6N8WfBepavb6T/aT21xcv5du8y7Y5G/uhjxXZyAhWzkEE59q+a7wa34W8F6VcXU3h7xt4TieB7fygI7pUyMNkchh6V9ILIk9rHNHnZNGsibuSAQCM+/NcVRSg04sLCwZkbBbmvHde+I+uXXxF8Nabp1rPZ6TNq32O4mlUbZCOqY9fevXoVJzk9Olea/GYf8AFW/DnzB8p13g477TTpVqibTHY6nxzpfiy+ntm8MeIIdLKF1nSaMsr8/KRjkEVwnhbUPiN/ws6HQrjxFYaraWmZNQKQkBV/ukk/8A169P8Taiui6BqerTH5bSCSXJ7EZxXKfA7SZbPwPDrV3zf625vZ3bGcMTtX2GKy+sVY03cEju+SOMqM/hXmfiJsftI+EH53DSbo5xXpZ4ODkgV5r4lwf2jfCB6E6RdA59KwoVqnM3foyrIveN/EOp6b8WfA+jW9wiadqonW6R/utgcdeAaf8AGnVLvQvhvrOsaXcJFeWkSvCynODuHoa5j4z6VbeIPiz8O9IuZpoVnNypkicq6cAgqR3rD+NPw10/QfhrrWp22va3NJBCGEc02UYbhwR3r0ZUvbclUhWPU5fFWn6d4U0rVtdu4bcXVpFI2ONzsgJwB71N4S8YeHfFEM8mh6lFdPb486McOg9SPSvLpYbCb4mfD+015lOl3Hh1ZLWOY/unuFUfKe2av66mm2Px48LXHh6O3gup7WeHVFtlwjxbfl3AcVmqTYHay/ErwRDDFJLr9usckjR7+0bA4Ib05qa78feD7PVotMu9cgjnlIVCzYRiemD0Oc15j8LPDuj3nwb8TXVxpttPNPc6irySKGICk4xnp+FQ6l4f0Zv2SEv/AOzrdrv+z47kXDJmUOHwCG61vGlGOibG0e+EFW+Yc/Wm3MjxW0ssaNI8cbMqDksQM4HvVTw6Wbw5pMjuWc2MJYt3+QVekKxo0rNsRQWYnsB3rjdSomI8c+0fFu68KT+M4NTsLIRI9wmlXcGGaNCcqT/CcDpWr4g8f6hd+AvCmqaBCsOp+KHSKBHz+5f+M/QEH8Koa5r918SL+bQdCvY7PQY5DFe3zSAGTHVBzUvxGs9P8Pap8MryErDomm6oLZpf4EDqQrH6t3rqjWns9xtFjRdb8ZeGfH+keHPF1/Z6rYa8siWl5EpQw3CjOxvUGpvE7t/w0N4DO7B/s+9B+mBxUHxQkW7+IXw/0q0dZruHV2unVDnYgU85qTxfz+0D4DYDKmzvufXgcVg60pWd90wI/i9rXiKz8XeDtD8P6x/Zg1qeWCWQpuXIA2nFYWu6r4+8AX2kajqevWPiKwub5LW6to4ikiBjjcp/pip/j1p9vqPjn4c2V5LJBBNezI0qPsKcDBB7GsP4o+FtM8G6Xp/inQvEl5f6rp97E8dnd3AnWbc+GG31xVUo81OKGraHuC6tp8niCfQluV/tGKAXDQHORETgNUUGt6XLfapYi7jS40lVa9RjgxKwyrH2xXER3kEf7R4muilob3wirxJK2OS+4r+FYtpNpGpePPi5JdXjjS5NIgS4mg+ZkULguMdSKyp0ZtavoB22kfEjwbqeqRaZb61CLmd/LhDnart2APrXT3Z2AgggjqDXzlexav4f8C2M2qWPhzxV4YtPJlgurRglyEBG1hg53DvX0QJo7uyguodxinhSVCy/MAygjPvzRXpunawhmp3Fza6Ld3djbtdXMMDvDAOsjgZC/jXkerah8UdG8Inx1dazYusMQup9ImhZSI88pns2K9furiOx02a9uJEiggQvIxPQDvXjc+pP8VdT8pr2Kw8JwS4lLyhXuiD936Zp0W7arQDutetfFviSy0nVvCPiC20i3urJJZILiMuSzAEYI9MkVzfw91Hx3d/Em703UNestX0nTIyl7LHAVBkI4VT6g13PjXVYPDXgDUdWtjGI7Kxxb4cY+7hAPXtWX8HtEbRvA2n+dh7y8X7ZcufvNJJ8x3ZrnlOXs22vQa2E+OC/8Wj8TgDrYsT+dF7qNxp/wVF5aTeVc2/h5JInH8LCIEVL8bVVvhR4k9fsD1k3MLH4EMC2SfDmc+3lVy0pSjCOv2v8ijmvD9t481TwXY+Io/iNBby3NkLkQy267VbB+Un0yK19O8X3mufCXSdd1TVG8O37XqQT3CJuSR1kx0/uvXLfDzwP4G1P4Z6Re6lr17bTXGn5mVNQKqh5/h/pWVLfXV5+zuIbra8WneIYbW1mCbfOhWYbWx3PvXpc0qknG+zJsj2/xh428O+FrqO21e82TyruWONS7Y9cDnFW/C3iHR/FGk/2nol5HdWyv5b44ZG9GB6Vwnht9Otvjz4uj16S2ju5La3l0xroDBh2/NsJ469al+H32GT43eMZvD6xppU1jB9pEQAjN0DywxxnHWlOnaL11tcEj0wL1Yda4fx5Y+LNa8TWWjaLdNpmj/ZWmudQRdx8wNwg98V3R3AYyfeuE+KfjmLwuLXR7FopNc1FttusjbViH99z2Fc9LnctEBQ+Hupa7p3xA1jwFrmpx6wtrZpeWl8qbXCk4Mbj1rB+OnxC1HS5Ro/hclp7OWKXUbtDlYVLgBD7nPStvwXo8Ol6NrFxo+t2er+MdRgd3lEgJD44QDrtHrXmHibQPHXhr4V6ra6xoVtsubiKe91H7QGkdzIMZHoDgV1QUZVLsdtT6Sl2vGrjncgbKjuQDXEfHDM3wT8SknJFr/JhXSeGJtUm8L20+uWkVpqGwB4om3KRjgg+4rA+MXPwa8Thh/y4vgf1rLLnKNaw7DPGd9NZfBS4u7Od7e6j0COSKRGwQwiXkVy/g/wdr+ueF9K1uL4ia3aXV5aRzhSgZUY/0zW/4qjFx8CrhivXw2mOen7oVV+GHivw5Z/Dfw4b7WrOGSDT0WVC/wAy4J4xWmYwlRjzU1q32Bak/wAN/Gd7Ja+INH8ZTW8eq+GZhHd3SDCTxH7svsen50+0+LfhK41CKBxf2ltPL5cV5NAwgcngfPjHNea61Yaj4p0L4oeMNItbj7NqLwraqqndNFEwLsB1PC0uuPb33w9Zrr4kWt1pdzbIgsks1MnQfKoHIYH09Kv6vB+93Eet+MPHejeG9Vi0ieO8vL94vONvaRGRhH2Y46VoeDPFGj+LNIfUNJkdhHKYZ4pFKvDIP4WB6V5R4vt7P/hLNE+z+Kp9A8Rx6HCsV/NF+5vYgMBTno46kda6f4J6vqV7qXibTdRXTrp7WaJ/7Ss49qXZIwc9tw9qxqYe1LmjuFz0nbgfjXM+PL7xBZ20Ft4b077TeXe9BO3+rtgB95q6jPAGOntTdpYlQxzz39q4oc6d7DPOPgzql9L8HxqN5M91eW73rMzHlijEgfTNcv4Y0K+8Q+Aj47l8X6ja6tPBJdwhJMwRFCcKy9xxXU/s/bl+HhUYfbqd7HsPQ/vDwfrXnYbwOulatdJqOq6VMss6S+HGkIBmyQAq8/KTjpXoOLU5W7j3O/utabxV8BLzW5FQS3uiStMq9BIAQ305GfxrZ+Hcvm/D7w7Ju5Onw+54WsPw5pFxo/wCfSbqJorhNGnd4z1QsC2D+dafwrbd8NfDbdM6fGf51vgXaUktriex10ku1A2MjtUH2piPuZNLcMGRTyPr2qIE7QNoJ6816liSzE+4c4z3qQMpP3hx2qlKSoHzEEnpURcxtwTzSA0WYA96QsDyaoI28Ft3PbvT7abzCePu96AJ3kAXuabFMX5CnbSTqGOd1Mtd24r2z1oA4f4rO0fiz4fyngDWWX80Nb3iMa59gePw+sP25nCh5iAEUnlvwrn/AIx/LqPgmboI9fiGe/INdo25btyc43HgfWgb6HnHwZS/sb/xhpt9fSXlxBqq+ZMf4mKZ6fjVL4wa1f69b6l4X8PzGOOxs3udVulJwuBlYgR3NbPgaCeLx748JjkRJryF43K4DAx4JHrXOXfw41TR9I1lbHxZest1HLLNEbdWM5Kngnk+1O2o+p23hW51Ob4WaU+meUt82lxG3af7m/HVq5j4bWl9pvxa8R2+qaj/AGjeS6VBNJLjCqS/KqPQVqfB2wv9P+H+nJe39xdNJAkiRSrtNuORspLK3nt/jNqlyY3WCbQ4lEuPlLCT7uaVtw7noMsg28cj61Wa4JTaFOB6U5CzR9AB3qJnA+X9KkDiPi5J/wAifdcny/EUHQ46g16E7FXkXgHec4+tedfGRFj0DRZj1i121bPYZbFehud0km7AO9uPamBDL6nofaiiQkrwcc0UgPpA0hpaQ12GQhqK6/49Zv8Arm38qlNQXq7rOdc43RMM/UGkB5xZiGOyiC+VGgjXhcKOntT/ADLdSCZYgR1ywyPxrzaL4S2Pkox8Ta1uKg8PjGfxp3/CntNYZbxJrjexlx/WtrCseiNNbk/8fEBH/XQVE1xaryLqIc9fMGK4EfB/R/8AoP62ef8AntQfg/oQYsda1ls/3p6Vg0O+Fxa/8/EPPfzBT1u7cHH2y3PsZVrz8fCLQwf+Q1reP+u9KfhBoX/QY1r8Z6VmGh0Xjm9tz4S1ZkuYZX+yuAFlUnOKxfgVPZr8JNAC3duD5Tl/3o6lu9cp8RPhfo2l+DtSvoNY1pJ4oWZSZ85IH8qm+Hnwp8Oah4E0bUJLrUrd7m1WRo4JtqBj1wKB6WPW0urTGPtUJ9vNH+NPW7tSf+PqD6bxXnzfB3w3t/5Cmtden2k0q/B/w70/tfXAfe54pC0PQftVoAc3MAA7mQY/OmG6tDx9pgPp+8X/ABrgf+FQ+H1ADatrZHTi4xSf8Ke8P/w6zrmPe4pj0PQBd223/j4h/wC/go8+FlyJomHtIK8//wCFQ6FjP9t676f8fHSmn4P6P28Q68v/AG2otcLLubHxYaM/DzXmVkb/AEJ9wDDNQ/CIL/wqvwyodCDYLghgc9a4T4p/DG00XwFq2p2fiTW/Nt4C2x3BDjuDz0q54I+E9hd+ENHvI9e1exWa0SRYYZPljB7DJrzMZgnXfusaaSPVJre1uAFljtZtvQSKrEfnVbXNHg1bw/eaT5ghjubd4VMeFCZGBxXEv8IIDnzPGWs9e7Zz+tNHwjAQpH4y1lOeCOn865qWBdN7ibR1XgnwzHoPg/SNFvo7K7uLCHy/PEQYHnqpIyK6B4o5o2juESSNx8ySKGB/A15wvwiuRgHxvq3+FM/4VJqQzs8fan17pn+tbOg77hc9Di0vS4rc20em2SwswcxiBQCw6Hp196vfe+8xz9K8u/4VXrY+78QNSHPeM/40r/DLxDww+ImpZH+ya554Rv7SHp3PTZ1imtniljjljcbWRl3Kw9CO9Zj6B4fdj5mgadyO9sv+FcN/wrXxIf8AmoN6D6mI5/PIo/4V14wUkL8RbrHYtGcms5YKT2mguehJY2senNpsVlAtkVKmARjy9p6jb0qromh6To8zPpmj2doWGGaCIKWFcP8A8IF42jHHxImH1hpG8F+PR8q/ERyfeI/4VVHBqE03MGx3xN/efGH4cxgEH7ZI559Fr1b5WyRtKknjqCK+bfF/hnxjH8TPCOm6h4u+0XEskj2dyqENDIB39Vx2rtx4P+JqA7fHtrwe8TfpxXtxegNXOwn8A+Dpbtr3/hHbES7t5ZQQM/TOK0b7TNN1DTf7LvbOGexOP3DL8vynIwPY1wMfhj4pLjPji0PuYz/hTV8O/FRDtTxpZH6xt/hXm4vBSrTvFjvbqei32m6dqemjTtStY7u3R0kCOTwynKn1yMVD4m8N6D4miit9f0u3v0jJMZdfnjJ9G6ivP/7C+LEchYeL9PYt2KHj9KeNH+Lq4K+LNMP4Nn9azp5fUj9oR6B4d8O6H4cheHR9Nhsw/wB9hks31Y1qFuPQe4ry06T8Ywp2+KNLb6g0DS/jBtyviLTPwFaywcnuwPUSwbGFzz1zWbZaRptjqmoalaWghu9R2m6kBP7wr0OK89+xfGNThdc0hse2Kd9k+Mqru/tXRiR3OOKzeXzfUD0t2/dlShIxg+hB7Vl6JpGn6HpsWmaVa/Z7SORmWPcTtLHJxntXEJbfGdQf+Jpojc9COKRrX4yP/wAv2hZ9CcZ/Ko/s2VrXFcqfA1d+peP2Az/xUJxg5/h6139joml2utX2t2tosd/qSqt3KpP73bjGR6jFeH/CKH4kSy+K59EutNgkbWWW+hlxsSUL1XPUEflXcCD4z7juu9C2jnhh+ldlDDypTcu42dtrnh/TdXksZdQtPOl0+4+0WrZwY5PUUkeg6ZFrOoaytii3eoxLDdkjKzIOgI6Vxht/jESNl5op653OMUgj+Mp+VbjQxjrkitcRR9tBxFc1dM+FHgSzuxcW+ksgyJBAJm8oNnOdtdtKFChQuAo4AGAAK8zH/C5FxibQc+o2801j8aDyToZx1O5R/WuRYKdtWM9Kjx09ay/EOgafrb6fNfW5eTTrkXVrIrbWSQf0riV/4XMAP+QDj1LrTg3xmz/q9CI74dar6rMLHf6vplrrWkXel6lF5tpeRtFMgOCwP8qlsLK302xt7G2XbDbxLFGvoqjAFectJ8Ygxzb6IeP+eiimtcfGbGDZaK3f/WrUzwkpqwHph6nNea+JVH/DRfg1lxn+y7oGozefGRfvWGjHP/TVf8K4rWbr4iy/GXw00lhpqaxDp9w1uofMcsfcHspHrXPDL5JsaZ7bf+H9J1TW9I1m+if7dpMjSWkqNjBYYIPqKd4r0fT/ABDo9zoupxGWzuk2SopwSK4Rbz4xlMjS9IHY4mU0v2z4vMVLaTpJI9JBXdQoOFLkkTY6bX/Bega54dsvD+p2ZntbEILVt2JYdowCrjkHFVvC3gPQvDNzJc6fHPJcuNpnuX3uF9AT0rFS++MJH/IH0gEdMyr0qT+0PjCRg6RpHpnzFxVexdtw1Oq8O+GdI0TSrzR9Pt5VsryWWWWNnzzJ9/HoDS/8IjobeDP+ENa3c6P5H2cRFvmCE56/WuVXUPi8ML/ZmjZz18wGmG/+MG7H9m6OT2/eLzU+xfcNT0e3t47WzgtYQfLt4lijz/dUYH6VHdW8V5aT2dwpaC4jaOQA4O0jBrz03nxdYc6do34Sg4/SmfbPjBn/AI8dFI6cTKan6uBbj+DPgaGJUitr2ONeyXJUZ9eAOfeugbwfoL+ED4RurV73SMH9zcyl2HO4EN1BB5HpXKi++MGTix0cA9QZVpGvPi8cL9h0RffzRQ6L7juzf8JeAPDvhi+N/py3Ut1sKJLczb2jX0UnpWD4xXZ8efh6eADa3ox/wEUi3Pxe+99l0Yf9tlrjfEs3xFb4teC2votLh1NYrk2JRwUcbfnVgOn1rN4a7vcNT1fxf4O0LxZHZLrdu8zWchkt5I32shIweaoaZ8L/AAXZXUd5Hp0s8sR3J9omLqGz1xWT53xcONsGhqM/xSgmk874vZIEehL6/vQc/wAqiFJ0laUvxC50ni7wboHi2W2n1q1c3NpnyLiGTy5UB6qCP4fapvDng3w74fuby40uzMb3sCwXXmNuWVB03A9T61yufi8c4j0E+p8wZ/KoyfjEvT+wVPcs4P8AXippUpfzK3qFzWtPhP4Gt7tZoNNmSMSeYLcTHyVOc42+ntXW3AVYwse1QmFCgcADtXn4k+MO3JOhEduVpsg+MGB/yAV9eRk1tKhzbsDvNS0211fSLjTL1S9tdRGOVQcEqetcZ/wp/wACKoVdNuRF2RbggD8MVVi/4XAnIbQzz13jrTmk+MWSd/h3Hc5/+vUrDyS0YXOuufDej3XhIeF7i2abSxEIRE7HO0HI+b2NaltELe3jiVSEjQIuewAwK86DfGRj/wAfHh/A4xkdalVPjIwybnQMe4/wrCeBlPqFzZ+McYf4VeJgOSNNlOfwpfAtjFe/DXQbe5Xzre50iJJEI4ZSmCK4nx3H8Ux4J1xtTn0SSxFjL9oSI/MU28496XwKPikfA+hDTb7RjZGwi8gyj5tmOMj1qXl/uWv1KTOkh+EXw/RVCaGSE+6DIcfSuln8L6HdeGl8Pz6ZB/ZyMrrCny4ZTkEH1yK40x/Fz+LUdBB9cYoaH4vNj/ia6COeoBGKccLU+1ILnXeLPCHhzxQtuNc0yO5kgG2GQHbIg9Aw5x7Va8N+H9I8OWH2LR7FLaInc+OWY+pJ61wq2/xcJyNa0LHrsJqRrH4uAAjXNDU+0Zqvq0rWchanpPHXpWB4j8HeGfEGoLf6xpMN3cLH5as2c7fSuSXT/i8y/wDIyaIPqjD+tI2n/FrPyeKdGHbmFsCnGgo/aQJnU6F4J8K6FfjUNH0OGzugrJ5sbHIU9Rya09X0yx1bTZdN1OzS6s58CSJwcEDkdPeuDbTvivkbvFmkZ9oW5obTPisB/wAjfoyfWF6mWGjJ3lNDuehT2+232RqAkaBVHoAMAflXIfFiEt8JPFMbDI/s2Qg47gVktpfxUII/4TDTB/2wY/rXPeONH+IsXgfXpL3xRp1xaLYStNAsLAuuORk961o4KMWpRYJnpPg60gvfhx4fguoxNFPpECyIejKUGQarn4e+DRKJE8PWakYONp7fjXC+BtJ+I0ngjQ57HxnaQ2kmnxmFHhYsiY4H4VsDQ/iawGfHdqO/EDV2VKUZ/EK9j0Cxs0srZLa3jjht4xhI0XAA9MVjL4H8KLfnUk0CwW6JJ3eUMZ9QOma5STQfiSM7vH1v/wABtyRUf9hfEXOX8ewEe9sax+rQWzFc7HxB4c0vXIkg1PTre9VGyBMgyv0PatDRNKsNHshZaVp8Npbg52Rr1PvXADQviG5x/wAJ5CD/AHfs2f1pJPD3j1m+b4gDIzgfZjxSdGNuW49T0xScHcCADxTGJ3khQDXmjeGvHTED/hYJA7n7NSf8Ip4zJYH4hz4Ppbjiud4WC+0Vc9AgtbeyjaOzt44ELmRljXALHqcepqnNpGkXOpf2hNpNrJdjH794gXyOlcUfB/iwj5/iJdke1utRf8Ib4kZsH4h6iE9BAvX8qxnhl0mCO28VAv4Y1gFSd1hMuMf7Brlvg47N8LvDXXBsFHI44Y8Vm6j4L15dLvGPj7UZFFvIdpiXDfKeDXM/DHwpq2ofDvRb228ZalZQSQEiCONWWPDkYGe1b4ShybO+oPY9plj3DhTx2xUeyUYHP5V58PBGr5+bx5rXPpGv+FObwLqJ4PjrXM9yMc/hXpWDQ7x45C4+U/U0jxFjk4NcG3gS7Y8+ONf59WUfyFDeAZ/4vGmvsP8AZcc0rCO2A2sT07Yqa0VVDEDI+vSuDHw8Zv8Amb9eJ74cUw/Dxgf+Rt8Q4PTEopWGeinBB/nSW67FJyM57mvOj8O42b5vFPiF/wDt4x/KlPw6tQoz4j1/J/6eT/jRZATfG8hbHw1OpXMWv2zdemTiu3mZTdSnjG49D714n8WPBdrpfhyzu01jWJ/+JnbxFZbgkAM2Mj0Nda/w50wTNu1rxATk4Ju2oYHdyxrIdyyBT74Gab5ePmaRcjodwriP+Fb6T31bXyfQXhFL/wAK20QD5tS17r2vWpAdosaBiRIhz2BFN8tScPNHgHj5hXGD4b6HuOb/AF51Pb7c/FO/4Vp4fxt+065jv/p7YoCx2xeNQQJEPH98VA7R+Zu8+MZ7FhXHn4aeHccy6z8vrfvzSJ8NvDOQwbVzu7G/eloMrfHKVV8CxP5ql49UtHGCCeJBzXo0vMzMecnOa8b+K/gnQ9G8B3mpWH2/z7e4gdfNu3kX/WL2PFetxyM8asRkMitx7qKGA6ckIe9FQSNuGPmFFID6ZNIaZaym4tYZzFJCZI1cxyDDpkZ2sOxHQ0+uwyENQXu4WU+wZYRPtHqdpxU5qK6/49Zv+ubfypAeA/DX4hQeJ57vw7qmmT6J4l02MNNZTDIkTtIjdx0rBsfHvjzV9U1W00HQLS8jsLgwuxbB9j1rPvmW++PGk6haAH7Pp7xTuvBKBeh9cc1gfDCTx1Fqfii78M21re21xfkOHADRkdOT1zWgWO/8J/EHWdV8SX3grWtDOh+I4rY3FmzsHhuB7EVz/if4h/Erw9dWNvqfhyzjW+k8qOXeMBs45xXQeC/CviCXxnH4r8TLHFcwxMkMaSBjz9OMVmfHM+d4k8J2oXh79cjPfOaYK1zf0jxB46sYLybxJ4bjW1jgMqzQPkqQM4I7g1zzfFTxRpkNprmq+GFuPC9zMI3uoOJIVJwH2nqPevVdVu7Oy/eX1xHBEziMNIflz0wa8h+OOg6/pdn/AG1pmoW9xo1u6NNpMi4Lxk5YRkDA9RSYkzsfjdcQj4YalcQy7o5bfdG/qCOD+tWvDS6tZ/CTSP7Dhhmv4tOR44Zc4kP93joa5/4yX1refBdrmwVktbm1iaGNz8yrjgH3Fdz4U/d+EdHVuCthF+Hy0g6Hmet+P/iVo8CT33hCJdxA2Bxn3PNeneGdQuNU0Cz1K6snsp503NCxzj0IPoa8+t5JPGXxKa1n+fTdL/eTL2fB4X869SdtxyOPYDAA+lAMcDv9KXaPTihBhff60uTjO6mIYF56UrN0UZpu75/T39KD1zwfwpgcR8d2VfhPr+4fetyoNWtIv20X4TadfRKjva6RG4V+hIGcVl/tCybfhVqvTBUL+Zqz4pVIvg0eBtTR0yPUbKh9RrY5fSPiN421jS7bVNO8DfarS7Tcjo/5jAPrXe+ENXvdU0oT6vpMukXaP5ckMpwGGOGU+leUfCa3+KVv8NdGTQ59NuLDyjJA0m1XAPUH6VofHC41QeDdGkuGewv5b2FJxBJ91icEAivnsfCUai8y0j2MyRshZZlKDqysCPzp0LxyKSkqSD1Ug14F8QYL7wLaafYaTeajfNrMw8238w4U4yzKPpnisSLVpvD2q2mseE5vEK3kcyre2t2u63u4icOu3+EjqDWdKnOcea4cp9NuowAWLZ6EGoyuACxIA70qOssEciZCyIsig9QGGcfrQoOemPr0rL3riOO8X/EHRfDt7ZWssguZLm4WHZEcsMnHHqa1PGniSx8MaWb67y4JwiA4LE15d8bfC+jaTqGg6pZ27m7udajO5nOIwSMhR2FdL8etF1TUdHsdR0S0TULrSr5LmSxP3rqEcsi+p74rZ078qvuPQl8K/E7S9V1u20bUtOvdGub0lbKS5X91cMP4Q2OD7Gu9ddpHGGB5rwP4o+OY/FOm6NBp+i3Vp5eoQSBZY8PAwYZI9AOnFfQLHfhmzlgDn6iuDEwlCzWhSSPNPHe5/jj8PF4+9Pn8u9dP8RPGVr4O/s43lnNdG+mMMYiPO/sPxrlfF/8AyXvwPHwSkczj24qh+07PcW8vg+e1tTdyx6ssiwhtpfHOM19NgZudCMpEtal5/jRoNrJF/bOl6ppNs7hDcSwHYhPTJ7V2F/4s0zTvEGi6LcFy2sgmznjG5H4yOnYjvXm3xA8Zah428OX/AIbtfBepxtfKYz58PAP5Vl+ONB1ax1D4YeG47p1vbZGQMSQfu/dJrnxsZKScZNAke/q3tyD6VIGCkfICa8a8NN4q8J/Fqx8I6n4gOsaTrlnI6s42yWso7g9xU3hjxzqWneCPFVl4iuhJrHhu+e2848NJE/MTn1471xRniFG/NcLHsJZiPmiA9RTRtB+7+vSuW+E1zrVz4HsbzXpvNu7kGRePmCE8A+prqiBnvSli6q6isZHi3xHpfh3S5NQ1GSOOKIbmG4AkewqwNStW0ddYjkD2cluLkSAYBQjOa8t/aH8HWuoeFNb8R3GoXQ8izGLVWO0uDw2fT2re1GLUpfgdHHpkLXF42iR+XGh5Y7ecfhWFbHVOWLUt2UkrCWfxk8CSOqi8uAHIAPk5A5wT9K9BkhQhWjdGDAMhXkFSMg/lXzroOqeL/h94N0rUdd8I2Oo6FaxoL2Qxr58Ks2C+CM4Ge9fQaXUNxa215aSBreaJZISBgMjDK8duMV7uCq+0hvexDjY8v/Z/MbP47JGAfELn/wAdrsvGfizRPCOnLqWszGG2Zwu5eo9yPSuJ+AKL9m8cPkknxE//AKDXMePfEGh618ZrHQdcvIV0bTojLOjn5HYjG0n171lUxM4VHG2g7XZ7pZ3VnfWFtf2k0c9rdRLNBIvR0YZBqX92RxyfpmvIfgFrVudN1vwNHfLcroF27WMivnfZSnKYP+yTj8ayPAk/xK8baTez2PiKGxFleT29vM6nEm1jtDAdT6moeLmm9NEFj3TavqB6A00+XHnnOeeleHap8SvE03wytNSijisvEtnrq6TqEYGYpHBxkD0I5q74i1Xx94HGneJNW1C21TRbi6SHULHb+8t1kOFdWHcZ5FN4ma0tqHIeyQhHTPy026lt7W2kupmWOKNSzueij1pluyiPcjAp1XjqO1ZviCzg1fTLrR7reILqMxsUPIyOo96wjmMr6oOUwIPir4Gm1WHTn1ZYZJZREksq4jLHp81dF4o1zSPDVil7rFyIImlEan1Y9MV5l8U7Tw1Z+AB4B03TYLzULlFhhCxjzEcEYkyOjZqP4u6P4lm0jwDo9paNqD2k0ZuXPzAvGoA3fWuhY6LsFj0Lw/418L+ItS/s7StRE13sZhGylSwHXHrXK6+qr+0h4R24GdKuSfypPB/iCS08eQeGPFHg+z0TUryJ5tMvYI1CzY+8mR0bFP17H/DRnhE7f+YTc9KUMbzVFGw7WOm8W+MvD/hW6trXWrkwyXMZeIKudwHWsaP4p+DGmRFvpV3sFyYjgZrmPjXdy2PxT8A3UWmjUni89jbcEyLjkc9T7Vbt/FvnahDHP8NLmGGWUK7G1XCKT16V37kpHrJTavmLhs4II5yPWoVl5+bB+lea+JNc8Sa34/u/CPhe8Swi0+BJLi6xwu7oMf0qhf8Aijxh4P8AC2st4ohiuru3mji069hzsug5wAQejAmvMx0q8GnT2GrHr4KsmSOaawwx+UYrx7WNQ+KXhHQV8Y3+oWmpWVsEl1DTCMMsJxkqfUZzXrtndQXtpb3kDMYLiFJoyRztYAiuV4isldsLDmGEHHX0rL1fXdL0m/sbC+uI4ri/mWGBT1LHp9K1xjdkrkCvD/iZ4VXR/F3hDWpdSuLu6uvEaoN5+WOM5IX3PvVU60pOzY0j1vxHrOneH7M3mq3CwRb9g4yWb0A9ay/CXjbw54puJrbSb0NdQx+Y9vIuyTZ/eC9xXLftDfNp2htb7J9SttXE1rZScpdgfeQisTRb6TUPjl4cuNW0FfDNzHazrZrsAW8yOY8jqR70OU3Tcrgkj2U/MOQAPpXnXjoFPjd8OZAOP9LAz/uivRdpA49K85+IH/JZ/huynkvdf+gCvOoYmo5b9H+Q0jvNbvtN0jSpdS1CdbaCMZLN3PoPeuCb4teDVkBnN9DB3uHgbYPckCoPieF1r4qfD/wpe7m0y8ee4mQNgO6AYHvW7498QaD4aEGl33hx7q0vbd12W9qGTaOCpwOuDXfiI+2pRqMlWWh1EEtveWdveWc6T29wgkhkQ/KynoanjVd2Dwa8Th8baN4Z+Dls3g+eZbZ9WbT7ZrkEm3J5YfQe/vWenj3U/DepWF8ni+38QWrXKQ3tkUO9VZsF0PfFefToVru34lbnv5jAwVAHtioZuy7ee/tXm13qPizxp431/R/D2rLpOl6JIkEs2Ml5GG4cfSr/AIA1zXW1zXvBfieWG41XRhHPHdwAhbm3k6EjswNbSjVjG99iTvY8bRjqa57xf4u0XwuIV1S4/f3GfLgjXc7D1AroI8iFm4GO5rmNc0zQovEsXi7UljW4trQ2weUgoEznOD/F71FKvO9m2OyLPhHxXoPim3uJ9HuldrY4uI2G2SM+pXsKxp/iz4MhujDJfSBEk8s3HlEwhs45YdKxfAMcfiT4j+IvFlrYi10e609dOGBt+0nP+swB196i8br4d8H+CW8F6XYx3t5exPb29sY1aRi2fnY+oznNdPt2p8t2NJHbfEOSOb4b+Iymx0l0mZ1cchgUyCPas/4dXC2vwh8OXbZaOHSI5W45woJP8qhOk3Oi/A6TRLyRpZ7TQJIpWJ5zsJx+GaqfDuZn+CWirkgHQyv/AI61bUvaV6cot7MRVtvjH4UuLZLlIdRMEg3CQWzEY9uK7rw1quneINHg1bSblbmyuAdjDrkcEEdiK8T+Dmv+L7T4a6Va6Z4LGpWqxyCKcFT5nzHg/jTvDGrTaD+z54pvNJupLXVrXU3kuoduDaSs4zGPbFTKL1jF6p2HY932dc9aeI/7q5+lcF8WNe1LS/A2j6pYzmCeW+sVlYD7yybdw/HNcl8U/EuoWvxNudJ1LXb3w5oiW6SWNzFCWWZifmyenFc0KdWfULHtP3uRihYwFzgYH61yfwkvtQ1DwmW1DVrPVninaOK8tv8AlrH1UsM8NXWjIGP5VzzlOEnG4I4vxh8QdC8NasNJniu7y+2CR4LWIyGNT0JxV7w14m0LxRpE2raddZigYrcLKux4CBkhgenFM1xfDfhS71HxhfKltcXSKs0jHJkKjACg9681gttQi+HHxG8aSWjadJrsLS21rtwUjVdu4jsSK0UeeNttho6ez+LPhWW+jtWN3DazSeTDeyREQOx4ADfWuk8bRb/h54jVuc6bPgf8ANcn4m0+w/4Z2ms/IiEKaAkyHA4kCBgw981twTSXvwXaaeQvNP4eLSE8ZJh6/pXrZZNOm4ro7Ce5Z+G9zHa/B7w9fyxtIkGipIQOp2gmuXs/jFpt1Zx6hbeGtamtZE3LLHCSCO+OKv8Age4d/gbo0SsQf7BYE/8AAWrhvg5qvxEh+GGjx6F4ftLm0jSRYZmmAL/MeCMdc10YlNK6Yj1CHxfpt94GbxdpVtPqNoM5ggX96GBwy47EZ5FdFbrHNbxzBGAdFfBHIBGefSvCdD1I6b8B/GH9nzT2euWl5LLqCZwYJ2bJCj+7jNdNqtxrXi7xlp/hG31abTLG10KDUL6W3wJJWdQAB7VxzU9ddAsepGOJfugYpAik9AefSvMPDk2teFfiOPBt9q8mr6dqNi95YzTD95E0f3kJ7givT42OBjODXPUlOLWo0c7468T6b4Xt7Vrm3mubu8kMdra265klI64+lZ3hPxvYa5rbaBcabe6TqhQyx290mDKg6sp6HHeuh1m20dZoNd1VYIn0wO0NxI2PKBHzEfUVwnh6a58c/Emx8ZRW8lvouiW8tvZSyLh7t34LD/Zq4tTi2xpFi/8AiPbnUb6DQ9B1PWLewcx3VzbxZRXX7wB74rqvC+uaX4k0K31jS5DJbTAj5hhlYdVI7EVi+INe0fwNYnT9HtY5NXv5Hkt9Ot/vSSv1d/Rc1Y+F3h248L+DIrC9kSS9uLiS8uAo+VZJDkqPpWNVpU7oaN6+hRrG624ObeQYH+6a4X4Fkf8ACotDGBhVlX/yIa7+T5oZ1Of9U+B/wE1578CSf+FWacCOEnuF4PpKa6Mvm9RSPQVWPYpIGccmjCe1MuX/ANGV1Xj1HaoUTcm4MSccc969YRZ2rt4xj6UJEjHp09KrRSsqH/ZPelS63PwpUUwLQVF4wPrTDGM/1pjz5I4HvSrIGU9qRQ1wgb5eR7igqgHGM/SopMs3BwDUWSsgVcH1pCOM+PcYPgDzM58vUbV+n/TQV197NBb+bcXEixQxp5krt0UYyTXJfHdf+LW6kc5KTW7/AJSCupubeG9tRb3ESTQzwqsiHkMCo4oYPZHK+EPHdl4n8Z6jo1jb/wChWlos0Vy2QZTuwSAf4a6PxJrVh4e0S41a+Y+XCpwByXbso9Sa4+C3t7L47TW0MSQxyeHUCoi4C4fjpXPeJvES33xM8nXNLv30PRXJtYo7dpFuLj++2OwzxRYdrs9A+G/iNvFfhKDXJrdbRpJZUMWfuhD396ydP+Idpq3xCsPDekx+dZypM0l4ykK7IvRPXBrD+A2u2934f1DSFtrhZYb+6mJeMqhV3+7n155FaGvw2+nfE7wEtnbR20IF3GI4hgcpmiwK1z0j7o7Ggqu3pzVXzhtDckfWrEbbkB4xikBxnxtRW+Fuu8YKwo/B9HBrqtPbzNOtJODutom5941rmvjAu/4Z+I1IJzYOR+HNavg6bz/DWlMec2UGPp5YoDoajqB7A0U+RQ30opAfQHh99Rk0DTpNXjWPUmtImvEXosxQbwMf7WauGo7NGjs4I2uGuSsaqZmxmTA+8ccc9ePWpDXWZCVBegtZzqOCYmAP/ATU5qG8O2znbriJj+QNAHh3gfwRbaHbSXdzcG7v7mPbJKBjYp7LUnw98Jf8IjBqdtHdfaory8a4jLLhlU/wn1rn4vi5ZpEkY8O6u+FA+57delKPi1ZngeGNXJ9Nn/1q20Fqejjg1y3jLwbB4h1rRtV+2NBNptyJipGVkUduO9YK/FeH73/CM6r+Kkf0pjfFmLOf+EW1TH+6T/SlcLM7jxXoemeKNDvtF1iEy2d4pVwDhlJ6Mp7EV5/p/wAK9ahtIdLvvGM+oaVAAkSyqTL5Y6Ke3A71Mfi0h5j8L6t/3wf8Ke3xaUAbvCusZ/65n/Ci6HZjPjzHBY/DRNPtx5cUckcUS+wNehaOijQ7GFs7TaRqcf7teCfGH4hDXtFg0yPQr+C5edWhWZCokYHJXdjArtLH4sxw2kEMnhXVgY4kU4BPQAelTcGmdf4H8KxeF5NWKXLXTX1x5qswwyoOin1rosYOScCvNW+LluRx4Y1jj/YP+FL/AMLetejeF9XJ/wBzH9KYrNnpS8kL3pScdq8z/wCFv2Oc/wDCK61/3x/9aj/hb1mynPhjVx/wHt+VA+VnpRORn2pBgj2rzlPi5p5UZ8N6yPrH/wDWpq/F7Ssnd4e1hSPWPP8ASi4rMP2imx8NbtOzSIOmc811V9oces+A00OSdrf7Rp6RiRRkrlPevHvjF8SNN1/wmdHt9M1CG5kmTyopY8eacjIBxwcV2dj8XdGSxtopdF1ZHjhRGUwnIIUCpGk7HY/D/QpPDPgnTPD9zLFLNZxGNpY+jc+9YnxR8IzeKNLtLe1uUhuLW9juAr/dcKeR7cVQPxj8OrgPpuqqew8k5/lTF+MHhZ/9ZZ6mmOmYea48bh3Wj7u4K9zW+JPgm38Z+H7eFLx9M1exmW50++j6wyr2Yd1PSsSDwv8AEbVr60/4SHWtNWO2kWQ3FuoyxHX5cdTVxfi94Qz88eoqMcZgJpf+FveDgQf+JgB6fZ64qWFq048oz0JjhgPvdsjil3dB2rz5fjF4M4Vnvv8AwHNKfi94Jbrc3noP9HNH1Wp2FZl34p+Fb3xRb6O+nyRiXT79Llo3ON6A84PrVz4leGb7xHopTQ9Zk0fWLadbmxul6Bh/A3qpHFY//C3PA4wn2u7Bz3gIqcfFzwKo+e/mA94jXQsNKy0HqYll4P8AGPiTWNOuvGRs4ILSQSuICMOy+gHqfWvUnPLN0H0riV+LvgRv+YpIFPYwnilb4seBMH/ib8Z5/dnisamBdRai5n2MLxOd37Qvg9uo+zS/hxWt8WvC2p+I73wzdaYEY6ZqKzzIxwSnqD7VwviHx54Wb42+GNcj1RXsIreWOSRUOY2xxuHYH1r0RPin4Fdwf7ciH1UgCu/C0vY01AHe53ssjF2+cnOcfSvPPHPhvUdQ+IXhLxDaiOW102d/tS9HQEcMPUVaHxQ8DE7f+Egg/wC+TSv8SvAjoc+ILfrwdppYiPNB2ErlLxJ4a1C6+LPhrxNAI5bCzhliufmwY89G+lec/Erw6us/HLT4tHuklttatUj1RIj8jNE2QSRx0r1FfiT4GwB/wkNrj3BwRWF4d1D4VaHrNxrOm63As85YrvkJWIN94IOwNcVOMoRtYaZ6bHDFBHHDD/qokCIPQAYFPK8Z6fUVyS/EPwWQf+KkssduTTh8Q/BeOPElif8AgRrhq0Z9IjF+Kmh33iD4d63pGm7XvLm3Pko5xvI52/jVe68ParqHwsttEtbyTSNXTTokgl/54zIOAw7jI5qyPH/g8ncPEdlj3anN458IsS3/AAkNkV/3+lc3sKlkuXzGmeaaoPih4r0JfC2ueHUsZJ4xBfXiMDHNjgvk9M9cV7FYafHpuiWWlwuWjtLdIVY9SFFYp8ceDm2/8VFZMO3zHFE/jrwf5S7dfsmJOOHIr1csjKnzJxsgkzh/gTHO2g+OZLYDz/7dmMYJ6sE4FRfDjwDbjw/c3nizSYZ9Uvrx53ScHMa9B+lVfgP4q8PaXbeLrfUNYtbadtfeRVd+qleCPUV30/jPwY78+IbHJ4yXxVZlCcoXgGzOM13wa/h34geH/F3g/TUjh2PY6xaQZ/eQsOHA74P9K5L4O6n420fQdUXRdHj1fS7rVbpoZVJ8y1mDEEMO6ng16+PGvg0Yb+3rA4HTdwazvC2sfD7wzp9xZaXrltFbz3T3TKz5Cu5yQOOlc8E3TUZK4XPMfiJ4T1bQ/hZaLcTRxazq3iWG6Zm5CSE/LnFdF4jsvH/jhLbw/rWgRaPBHOj30qvmOUoc5U+5GfxrqvFerfDzxNp0NnqWvWLRwXCXMLrLho5EOQa1pvHHhGTO7xBaEHGNzcVo4tpaahc2YFCxiNBtVVC/kMVieOk1ZPDd7JoMay6gsZMKk9T6DHemWvjbwiBn/hILEHPQvU0njXwick+IbAHPaSuX2Di9hXPJfA9n4/8ADjm/uvBX9o6u5YvcFuBn+7npXdeMG8dGLw/4s8N2ebmGIrquhysR5qN12/7QNb48c+Ed/wDyMVlk9hLSHxt4T6DX7DOe8nSuaq581+UdzjtI03xP4s8d6R4l1zS5NJtNHZzFCwALMwxgGpvESn/hozwouTkaVcn9c11b+OvCO3DeILTOMAhq8817xR4db49eGdS/ta2+yLplxGZ93Af0rTDc7qaq2g2avxd0bxNN418I+JvDulpqJ0oy+bFuwfmxTn8WfEgEFvAsjcjI83nHeupXxz4QWIMfEFlnPJD9Kr3Hjzwm0o/4qCyx2/eV9HDYg5TxHp3ibw18QJfGnh7S/wC07PWbOOHUrFmxJFIvKsvr6Gqd74Z8VeOvDevxa3Imlm+8uXTIJOfImjOQT6KcYruD438IOm1tes/pvzTf+E28G7SG8RWWehy/SssRBuHu7hc4jV5PiR4r8PjwpqXhmPTmuY1hu7xJMxuq8EjPHIGa9c0q0jsNMs7GM7ktbdIVPsoxWEnjrwfGoR/ENmOOz5FKfHvgzKgeJLDA6ZfBNeUqE2vhsO50ijHOMjqOa4j4qeH9S1y58K3GmxCVdN1mO6uRnkR4wSB3rSHxB8F8t/wkVmf+BU0/EHwYG+bxHZjPoeKqFCcXewXMz4s+G9Z1K40PxL4YaFtZ0K7aeO3lOFuEbhlz64rHt9M8X+LfGmg6t4h0kaNZaLM1zGhbJeXGMDviunk+IHgok48SWZOcYyc/ypD8QfBmMvr9v9MmtPZz5eVILnTZPP49682+IHHxl+Go4B866H/jtdC3xC8Edf7ft64Dxz408L3XxW+H2o22rQS2tlczi4kXpHuTjPtXLSwE4y1XR/kUmdv8RfCM3ifTbCfTL3+ztf0e5F3pl1jKq/dG/wBlhWFeaz8Wpbc2cvhOxS7C7ftSSBo9394DHGa6AfEbwTtB/wCEgtunvzUn/CyvA2OPEFtn6mvRpUOSkqbJepwsXwp1BvhbJoa38C64NW/tm3dl/drNnJQ+x5FMTSfG+tXVnaTeD9G0MJMjXVyqq6kKfmC/Wu7/AOFj+B2HOvWhFB+IvgXA/wCJ9bAjvzXP9Uqt6u4ORz2q6L4v8I+ONW17wbYW+raZr3lyXtlI214J0GNynupFWPAeg61b69rXi/xL5aanqsccCwIf9TEh4BrZb4jeB1Of+EgtgfcGq958RfAzoVXxBbeuR603h5tWsK51EgY267TzXlfxe8P+NNe1/TodNtIbnRLdA80Jfb50h7MfbiuotfiN4JEf7zX7ZSp6e1Pk+I/gQ4b/AISG3IHsaxhhpQlflGih4WuvH0e+xvPDdjY2cds4tvKlB2yBfkBxjgniuK8JeH/iVpOp3Gs3Gh2Gp6pPIzfaJ5t3lg/wqO2K9E/4WR4FZSy6/bnHpTT8SPAqE7vEFt9OaydGpFvlhuVzEmpPq9x8NtSOtWa2uoPYXAmiRgQDtOCD9KyfhFG1z8HPDkSYzLpTRjJ4ydwFTeIfiL4KuPDupWset28kktnMiAd2KkCue+DnxA8H6b8LvDlhqGrRQXVvaFJI2HKkOa7cBTlGMuZWJbK/gHR/iv4T8M2egWWj6VKlvvKSSS4PLZ6e1a2k/DPUp/APi3TNYvIhrPiWUzyug+SOQfd/Wug/4WZ4EaUP/b8Ix6qeac/xR8BKOdfQ8/3DUewlGcpKO47nC+IfDvxQ8T+GNM0XVbWygTTJ7ZyUkGbkRkc+2AK6PxvonjOLxTcalotrYa7pN9Eqy2F4ADbOP4kPvWp/wtHwHnH9vQg/7pxSD4o+A/8AoPxnP+yatUpfyg2V/g74T1Hwzbaxc6ksFrLq10Lj7HAf3cGBjj613Y5JOcCuMPxS8BjhteU+m2Immt8VPAWSP7az7iI1E8K5O7QHKfEHwl461z4iDWrePTr3SrRQtlaXEmEzj75Geua6nw5Y+KtUtNT03xxZafHp9xafZ4xayBuowc/QUg+KngPJP9rPk/8ATI4pP+Fp+B2+7qb7fXyjUVcLOVrLYLs45/B3xDbwsvga6vLF9CQCD7erfvXtw3CkeuOK9E1KzjtfBN/ptuoEEOmSQx/RYyBWLcfFTwIcKdRmz2PknmqeofE/wfcaXfWiX0u+W1kVR5JxkqRXRhKdSnfmW4O7G/CSJrn4M6BEp5k0wx5PYksOaw/Bnhn4meF/C9podjPozW9uXMbv98bjmovhD8RPDOk/C/QNMv7iYXFtC0cqrCzDO8/nXTyfFbwaqjFzdjPX/R2/wrTFxlKHuq4JamJB8OtQ/wCEA8U6VJeRXGt6/ulnnzhPM7D6da0/EHg/XYNS0fxH4Wvre31uz0yPT7yKf/VXMaqO47gg1OnxW8H9Rc3QyOD9mbmkPxX8HKcNcXpPtasa4k670cSrMpeHfCniBfFMni7xVd282o+Q1tbQQD93DG3XH1r0SAsI1XHQcVw7/FTwbIv+vvXHX/j0YZpP+FreDlYHfqOQOM2rUSw9SetgHfGDwnrni+HS7LStQgtrOCQzXUUh/wBewI2qf9nrTNB034gWOo2K32paSNMjkHnQQxbSyegNOHxa8Hq2VGpMQOgtGqM/FzwiZP8AU6qfYWb/AOFX9XrW5egzCtPAfjaz8U6p4it9e0t7q/kJDzQl2hQHhV9BjFd14NtvEFnYzx+I9Qtr+4aXdG8KFQqY6c+9YDfFvwyv3bPWMdeLJj/SkHxa8PMp26drTf8Abm3P6UqmEnUWorncnDFum3a3Ge2DXmvwMb/i3EKLxsv7tD/38q9/wtrQ9wH9ka1+Nq3+FcN8KPH2n6T4RmsJtL1Sdhql1IGhgLLtZ8gZx1qsNh/Z317Az2uRd9uOoHpSQSKkRwx49q4ZfihY4+Tw7rz+n+ikD88U5fiXaff/AOEV1wfS2PP6V6HMu4WOvmWRkaQLznpURYiLgEt2Arkn+JUZXavhPXjk/wDPuRn9KY/xGUD5fB2vEHp+5607hY7WQfIuTg49etLCZNx9PeuH/wCFjSsf+RL176eVSf8ACwrnbuXwRrhHb92P50Ad3MwVPf2qOFlEnqTXEf8ACwr6VTjwNrfHbApifEDUAQyeBtc4/wBhf8aQWZf+OI3fCnXTyCsSP09HBrpNOkD6dYtjJNtE2fqgryz4neMNU1T4f63ZP4R1O0SS3O+aQDagBBJNaOleONaGk2Ai8D6pIgtIlV8jDAIBnr3p9A6HYXGg28njZfFHnSGdbH7GI8cYznOa1kTYwcBeueQM1w//AAnPiDBC+BdU692Uf1pB408SHn/hAtSI9nXH86NRo6HwloFp4dtbu0t5XlFzeS3bFhghnOSv0FR6zo8Wpa7pOryNIsmkyO8KgcNuGDmsBfGPifcW/wCEA1E/9tFH9acfGHixgSPAN8vp+9XP86NQOwQ5hxtPtV2AZVewxXAp4t8VY2/8IFfE+8q09fGHjPC7fAM4OOczikFjZ+JKGXwH4ggwSDp03T12074d/vPBmhyfwnToSP8AvkVynibxH4yvPDWqwS+CXhiks5Ukk88HYpU5P4V0nwol8z4aeG5B0OnoDz1wSKQHUOT9DRTHcDjIyPeikB9A+GtPfSPDel6TLN572VlDbNL/AHyiBS344q+ajsbq3vrG3vrSQS29xEs0TjoyMAVP4gipTXUZDTUdz/x7S/8AXNv5VLUGoKxsLkK21jC+D6HaaYHncP2VLSN5fJiURrlmCgDj1NI0+nnCreWZJ4x5iHNeKaT4y1bWfg7rln4i2SappLm3kuFG3zkB+VjjvjFVPCvg3wjq3gGz1a91u6juJ4Cxe3viMH1+taNise6TzQWj7bieGEE8eYwXP51H/aGngn/iYWgHvMnP615N8KNNm8T+EdT8NeKrq51SGwusWN6zYmEeeBmua0bwLpM3xdvfDbXuozacYTIFeY5jYdlNO4WPoWJ45I1mikSRD0dMEH8RS78k4KcdcYriXGl/Dzw7JbWNxcSeYcwwzPv2n1HoK4P4Satrep/GC7l1CaSG3lhO2NeBIB1JFLqJI3vjwGl/sK1zgPeof/HhXp21beMB2jQIoDHAABx615n8ZNsviXw1a9SbtD+taPx/ur3S/Cy39usslrFMPtUcLfPs/vBerAegoHY72GaKdDJDNFLGp2lkYNg/hUoVduODn2FfO2lTaXB4t0XWPh34hvLmdiv261Mu6OeNsZBjPTHNfQQbDFcY59elAmiVkwM8fkKbtXHAQfRRTS/HTNIrc/N+fagQoRe6J9CoNIIkJGYoj/wAf4U4HnJoY/higdjyz9oiOJNG0mGOKNWbUIuiDP3h3xXqCwWsEMXmx2gPloMsijJ2jv3ry/4+Mrnw7CcHdqEZAPT7wzV/9ou6ktfhzcvBI0bLIm1lOCMD1qJO12Ox6A0NlKOIbKQ+yIfyqM2NkPlNnaj2MS/4V43d+AdLbwuurW/i3VbC5e0E6Mt0CI3I46nnmsLUfGXiC4+B0V7q93K+q6dfCJbuH5XmCn5WP+1j864446nJtLoPl0PoIabp2zd9gtGOe8K8/pQdK0wj/kG2ef8Argv+Fed6P8XNFfVNM0bWYLzTrm+RBBdTp+6lcgcFgMAmuu0TxVY6n4i1Tw6peDVNMw00Eg6xt0dT3H8qbxUUFjVfR9LYc6ZZA+vkLUT6HpLHjS7M+xhFUvD3irT9b1a/021ZhPZNhtw4b3Fbgb3zSeMihGW2h6QG2/2RYj2MINMfQNFyCdGss/8AXAVz3xF0nxXrGs6fY6ZcSW+lzZEtxE+PKYc/OBz9K5Xw/eeIPBnxRtfC91r8mvaLqMLEiZf3tpKPQ91NCxsWOx6R/YGhPw2i2DD3hGaD4Z8NspJ0XTwf+uIrzK3i8QfEDX9Wax1640u0s5TEksGflbtgdDzXRfBvxHrOr6fquheJWSbWdCuzbS3CDH2iP+F8djWNTG8seZBY5+/0DRo/2gtJsbfSrRLefTpPPjWPhvTIr0g+EPDOTt8P2AU9vKri7lP+MkdNK8qNMccHgHiuy+IuujQfCV5eKwE+wpF67jwK6cPX9rDmBrYd/wAIh4VcNGdB08t7xc0n/CE+FGH/ACANNJ9DFXnvwX8TeIF1288I+LpjJdT2q6lpEjAhniJw6Enkkda9A8ReMdB8NpH/AGrcMsjjISNCz4rzpZhVp1XTkhuIreBvCJXnQNPJ9AlM/wCEC8Ig4Ph+xP8AwCq/h34h+EfEl6lrpGrJNcPGziNl2sNvVSP7w9Ki074meDb/AFW30631RvOuJTCrMmEWQdUJ7H61t9en/KKzLR+H3hPOU8P6ePfZ/wDXpp+Hfg8/e8P6eSP9kiuob5SeQHzzXG/FzxVc+F/DC3VmP9KuJ1t4nIzhm6f5NTHMXJ2sPUnl+HHg0gEeHbIH6Gmr8NfBTdfD1kePQ1xd1q/j/wABRWPiLxFqVvq+jTzxw39oRia3WQ4EiN7EjIr2AMuSUIdDyrj+IHkGqqZg6dtAOT/4Vr4Lz8vh6069iagn+HHgoIf+KctSfYn8q7IufXJFVpmPmY/EccVjTzTmmotBY8T+AHgvw3rHh/XhfaTbzi01qeGHfnMadcZ79K9G/wCFZeCeD/wjtoSB71zH7OL+X4d8Ttt/5j8/FJ8Y/GHiGzvtP8PeD7jbrM5MgUrxgDODXqTqqGjFrc6V/ht4Mxx4etMfjTf+FceD2X5dAte3HNWPh/4xj8XeCdM18RiGaZDHdQ9PKnT5ZF/Pn8ar6h8TPBem3xs7/WoYXDbGbBKq3uay+tU27dQ1FPw48Gghh4ftc/Q9agk+HPg8Ln/hH7Q+vJroNd8S6JoumxajfajbpazqGgkRtwlB5yuOtUvC3jDw74qiuP7B1SC6kt+Zos4kQepU9qTxVO1w1MyP4deDGUD/AIR+1BH407/hXfg1T/yL1oox3zmurhJKDOOTXHfFDVfFFqNK07w1Gwl1C5MMlxjIh44J9KzWMpt2Qak3/Ct/Buf+RetOfrQfhv4NA48P2w/MiuY0nXPGvhTx/o3hzxVqFprOna6GSG4jUrLbSqMgMPQ1W8T+KPE198TtS8N6H4lsdGh0+1jdmuiNruTzgnpQ8VHtoOzOsPw38Hgknw/aAfjXA6l4O8NQfHrRNKh0a2js7nSZmmiwcMR0Psa9M8Fw+I7bR5E8SanaajM0m+C4thwyEdK5DWs/8NKeHz2/sac9elc0cwhKTSWw9ToV+Hvg7G3+wLMn1waZ/wAK98G7gv8Awj1mMnjg1Q+I3irVrTUtO8K+HSp1i/BbzCM+VGP4qwdS8N/E7TYH1HTPGCXmowoZPskseY5sc7M16NKaqRUoknXSfD7wei4/sC0b6g801PAfg0j5vDlj7fLVyw8UQXPgOz8Ra5F/ZEjRA3MM3BilHBAHcHtis/wv8QfC+v6sul6ffD7cykrDINpfHdc9a8bGzxEKr5b2KsWR4D8H4+Xw5YZ90P8AjS/8IL4TXp4dsQO/yU7xP438N+HbhbfUr3bcEbmjjUuyj3rZ8PaxpevaPHqWj30N5ZyEgPGc7WHUEdj7VisRX7sDEHgbwuV+Xw9Ye/yVJH4H8L4P/FP6dn3jyK6bgc8A1wfj5PGepeKrPQ9BuX0zTZLVpptRXn5gcbD71aq1X9oRr/8ACE+F0YZ8O6cp6j91Sv4P8MlCf+Ef07PY+T0rmPAWs+JNN+IOo+AvEWoRawIrIXtneKNrqM4Mb1ga2vxHXTdY8TX3iddBntHkNpp78pKqHge4apbrN25xpHoKeEvDIdVPh7TW9/Krh/HvhvQ7H4t/DyG30eziiup7iOVFj+WRdnQivQfCmqS674R0jXJrf7NNe2qSyw/3HxyPpxn8a5b4jZPxX+F8mP8Al9uP/QK0y3E1JVZU5sGrHQTeE/DcbgLoOn4Bz/qqk/4RHwwyAnw/Y5HcxVifFnxLf6O2jaLoe06vrVwYYC3RFH3m/CsO+8E+N7Kwl1LR/GdxPrMKmRIJRuhnYc7Dx3revWlSnZytcSR3K+FPDA4/sGwPv5dH/CKeGh8v9g6fz6RVUPi220vwRp+veKo20u7mRVntduX87oQo7+v40ng/x/4b8T6s2lWNzLFqCqXFvcR+Wzr3K560o4mpuKxdbwl4bb/mA6cfrFTH8I+GxH82h2A9f3VY+qfFTwnYS3cLSXM09nctb3EUcRYoy9Scdq6XR9X03xBoMOsaRdLdWNyuYpEPUjqPYj0rSWJnFXaCxSXwn4dxldE07PvCKcPCvh0P82hadj/riK2oh8mPUVxfxU8S6xo1odP0DS5Lm+ntZJjcE4jhVevPrUxxk5OyDc2l8J+HiT/xJrHPtHzUg8KeHyCP7DsScdfKrG+FWsT3nwi0bXtSneab+z3lmkbq20tyfyry7wRqWq+J9Is7u6+Jz6dd300hjtOPlXedo/KqeJqa36BynrmueGNAGgakE0TT1f7HLgiIddhrkvgloWmXvwj8N3VxpdnO5tmVneIFiQ7da9G1EMdEvIZG3SCydWbGNxCYJ/rXF/AJv+LJ6CvQmGYAjr99uavC4l1otg1ob58NaLyq6NYE+hgBxU8fhnSQAF0fT93tAK8Z+GtheeJvDUmq6p8QrzTp1v5oDEJUG0I2Aeea6bwP4g1O++HPjG28QarO8GkSSww6tAMPLEBnep7kULETTa7Bax6Inh7RBgvpNh9PJAp3/CP6L90aTYY/64g1hXfjHRPDvhPRbu+vZrxry2j+zLGm6a4+X72BVrwb460LxRc3FnZtNbX9uA0lpcIVk2/3gPSlLEStew7GkNB0cH/kD6d/34FKuhaUuf8AiU2P4QitXHzbgOMVyfxIsfEmqW2naX4eufscNxdAX92v34osdR7ms44tt2BI1l0TS1BP9mWI+luv+FH9l6Yw2/2fZ/8AflRXnNlFqngr4peHNDXxBd6vp2tiVJoLjG+DaOHyO1Wm8I+JvEGpatqWveI77SFjuXSwhtXG1YQOHP8AWqeIktb6Dsd2dN08Aj7DaADqPIX/AAqC90uxbTrvZZWe/wAiTH7leTtPtXNfBzXtQ17wQZ9UlFxc2t7NafaAMC4VGwr/AI111sc29xGOjRuOT6qailjJOr7OSCxwXwAtYJvhDobPaQu371SzxgnIkPGSK7RrK1UlVsbUnH/PBf8ACuO+ALL/AMKfsUBxsmvFGD0Ic15/8ANc1qDxQLPVb+a6ttajuUtDK2dssEnKj3INdmJlOFNyhug3ue4GytVHzW9oAfWJR/Sn/YbVV/49rTPc+Qv+FeD/ABu1jVX+IG3T9QnhstGe0t51jkIDyzPkg/QAV7M3iK1fxtN4W8iUXMdl9u3nGwpu24HvmuCeKrRjFtbjaNA2lsAQLe3HpiFef0pq2kYH+ot/wiX/AArJXxVpn9t67pc2+H+w4EuLqVvulGGcj6Vzmn/FGwmazubrQdUtNNvZAsF9JH+7fccKeBwCaSxNdrYLHeC2hH/LCHPtGv8AhSPbxEYWCHPT/VipjtLMD1BxVPWrqWx0S/voI1eW3tpJY1x95lUkCsljasmPlH+Sok2hYQ46gKAaQpjIKrj0KivIPDnhl9S+Hh8cTeKNRTWZrV79rhZ/3UbjJ2FemOMV6T4H1eTxF4J0nW5lCyXtsskgHQN0b9RUYvE1Yw0fkNRNREZXRjt9MAV5/wDBNSnhXWFDKSmv3gxjoN1eixr93qRkV538GlK6Z4njz/q/EN0OR6nNc2E55Qn8insd2zmOMPJIka5+8xAFSSLMTjf2zkmvMviZBceK/GWk+B7K7mt4YbWTUL2SJyCpwREpx710Hw01661rwvHHeD/iY2DtZ3qk8iSPgH8QAa6/YTUVIg6cxyBvllOT70x1mP8Ay2bg8c1wOj/ELWtaiuJtF8JXNxBbvLBLL5oG2Rc8D16dai+AWsanqfhFoNRspYxDNIy3Ur7jMxc7h/wGtXCpBczHY9DUTbd3msPoelAWYtzIw71K7DbnIrmfHtv4i1GzSw0K5isLeSGQ3l1nMigDhUHqfWpjUk3qwSubaSC4TzoLjzVJ+Uq2Rx1psl7BDci3lv4xOcDyjKN3Pt1rlPgkZn+FekqjEzBJ0VnOTuDtg/nXkf2zwxB4V1QaqbufxfDPKpuo2fPnb/k+boFp8spyavsFj2b4nK7fDrxEjnrYSdDWj4Sdm8JaKSx5sIe/+wKyNehum+EN5HfSJLdnRW851OQz7MnmrvgRpG8CeH2TDn+zYeD0J21vl8nKEr9GJ7G7I6QywRSXKxyTZESl+XI64HepArdN556c15TNZ69a/F7wnqfiLUUnubz7QiW8S4gt1C8Ko9fU11/jzxPcaBpUcWnxefrV+/2fTrcd5D/GfZepr0bDtY6RJI5HlihuFkeJgsgV8lG9D6Uy9mhtY1e6uEhV3ESs5xuc9FHqa86+CGn3ei6t4w0rUrx7y7t72B55ic73dMk/maz/AIqadrn9p6Vr2raqslrDrkEVnZwjEcaE/eb1Y0dbBbU9c8hmUbmZSOuTThHtH3y1PuG2zuv+0fekzuX26VAilqsPm6TexmTAe1lH5qa5f4JsJPhT4eZifltmTP0dq668KtaXC9mhcH/vk1xXwHkz8L9LjZdvlyzxjHtIafQfQ7J41X5uozzRVg7cctRSGfRen2tvY6fbWNnGI7a3hSKFAchUUAKPyAqbFQaULQaXaf2eqrZ+Qn2cAEAR7RtAB56YqxXUYjagv+LC5P8A0xf/ANBNWKjuv+PWb/rm38qYHxzcaXcaf8Ldc1SeEr/aMq4z/Eo7+1dP4G+FPhS48MaXfGK5iklgDMkUm1AT1wK9TjtYp9MW1uIUeGSIK8bLlSMdMVLbWlvaWsVtaQrDBEu1EQYCj0rUV2Zmh6PY6HYLY6bD5UYOS2csx9Se9ebeCw03x01Z2XDR27ceo55r1xgf7pP0FVxZWxvxf/ZYxd7PLE235tvpn0oJPNPip4A8U+Itatr7QtdjtoVwZIZI88jtknoa5TwHYeNo/jDI1zcWIu7CDY0KjEdxCerH0I9q972sx2jIqOayhN4t55C/aVTZ5uPm2+maEhpnmPxPYXHxO8L257TK2PbNJ8fru40m60jVryG6fQ1ufJvJYFLtAp/iKjoPel8XqZvjL4eULjYQT716pPEJhLFNEskUmQ6OoZWB7EGkO6PBfFS+F9S8Q6DqngSFY9Rspw0d7a5UyoSMqw7gj1r3X55G3suGOMgDviquneHdEsLn7RY6TaW8nZ448EfT0rRKtuxtP1oE2RFeTTSnPoKsbD3U00K3UIc+gFAEW0Y600jB/pVnyzjGCDUTRSbSdpJ9MUDPKPjU27XPC0IGSdQXaOPUVL+0uY5PApgMYZZrlUZTyCD6034uRmTx74PtypGbkMeK9O1bTbTUIZrS+tI7i3duY5EyOOmKlq6DseYaf8J/D/2G0kjvr9AYEYRrKSqgj7oB7VkfGjSbPQ/A+n6bp8JSBr+PgnJY56mvZPsqxxIiRlEVQqjHCgdBVPV9KtNStDaX9otzCxBKuucEdD7Gvm68ZQr7lpnlPxrt4Y/D/hyzEMKqL6BoxtA2ngnFJ8WrybwX450LxpbxN5V5atpV6QPu7l+Rj6816zqWk6bqdklje2iXECMrIJFyVK9CD1Brg/iB4e8T+JvEFto9xpsTaPDKk8N3G2QQOzZ+6wx9K66UdLMnqa3wX0Z9N8OTalcA/aNSlMhLcnYDx+ZruwMsCPzpttDHbW0NtEhEcSBFHXAAqTGBnB/KsJ0pSlcLnm3xY+JVn4XuItHt7iGG9uPlZ5G+4SOAB61D8MtN0eS+bULrWbbUtalQssSyh2iU9T7n+Vdh4i8HeF/EF4l5rOjW93cRrsWRlwcfWqmmfD/wjpl/Ff6foyW11C26N0Ygqf60uRKNh3Vjgvg5q2naDfeMtB1W7jtNSs9TacwTNteSNhlWUd+var3wSjkuNa8V63tIhu7lQmRwcHtXaeJPBXhfxFfw6lq+mI+oRLtW6T5ZCo6AnvWnpmm2Gl2a2NjbLBApztXqT6k9TWdWzTt1ByR55Ftl/aOVcYKaWd3vnHNY3xdbV/G3jS38K+HLtbd7L95JMVDLuHOD9a1LD5v2h9Qx9+PSxgmvQNN8P6PZ6vc61Z2SxXd0gWRl6H1OO2a9DA3XusGeIfEu18feHbjQfHerCwmXQbhVka0GHFu2FYEdCtbou9Gu/jtbNrM0A0+/0sXWltOcRTHHQE8ZHpXrmrWNlqWm3Fhe26XFrcRmOaN1yrKeoIryDx54c1DSzZaVH4Tj8VeEoo826h8XenSD+4x6qfSpxEIurqhpldU0A/tLWl5oa2wZ9Ok+0+QAFd1HDYHfHGfatb9nXSbG58NavqFzY200z6vMAXQNtw2eKo/Cjwm//Cwh4nk0aXS7eK2MJSZss/oPevVvDeg6X4dt7m10mIwwXE7XDRH7oc9ce1ZVUrcqYGmfcde9cR8bbPw3feA5rPxRey6dZSzx+XfRDJtZs/JIfbPWu43LjaWw3eqmsafp+rabcaXqdtFd2VwhSeCUZV1Pas40VB81xHz58TrDxm/hex03WfE9prHmTxLC1uQWnQEYJAPUjHNfRVpGYtNtomOGWCMHjuFFcZ4X+GPhPw7dx3FnHdyrAwaGKeXekeOgGfSu3DI2TnrzXPinzWSHdEcmd1VrncrK646d/pVmRvl3ckZ5qrdMNmQcjBJH4VxU01NMDzD9nuSKDwj4kuJjtjTXbhnJOMAVx2gt421/xzqfjjw3Z2V5bKWs4VuCRjB++p6Y7fhXYfs/2kOoeBPElpdKWhudZuVYA4yp4OK7nwt4fs/DegxaHpauttExZS3U5OeTX1WIi5U9Cb6nkHw4l1/w1468R+EdesUsptdt5NW0tI2zGZwp8xU+vJx61q/Ayx8Kaj8MJNS1i2tL6Sdp01JblgxUhjlSDyDivQPEnhbT9b1XStUuo2S+0ibzbS4j4dD3Hup9KwdR+E/hfUtbudWjjuNOnu5PNuYrVysUrd229ATXje0UvJ/5FHF2tp4Wl+IHgLRbO6lk8Ky29z9hE78GZT/qST6dh716BNp3gax+JllNaLBZeIms5I1W2+VJ4+6Pjgkdq1NZ+H/hLWPC9t4bvNOb7FauJLZ0fbLDJ/fVh0JqLwp8PdA8L3rahbfaLy72FVnun3ug78mtn7y3Fc6O1z5QBH0rl/iF4rsPCmnLc3cgaeVtsMW7BZs8GutgBIAXAGMjFcx8QvAPh/xo1mdct5ZWtc7Cj7cZrGNH3ve2BNHKeAdEvNc8UReMvEt3E18pxY2m8Ex++M1VsPCvw58TeMfE1/cGSbUY5xHqNpPJsaE+oz1U9RXRaN8KvDGlara6lZzaik1tIJEJuieR0yPSrfjD4a+F/E2u/wBu3cM1vqZQRy3FtIUMyjpuA61Tja+th3RzHwEMltceLvD1vdT3eh6dqAOmSSsXKKw+ZAe4qbV1b/hpTQOCB/Ys+K7zw1oOneG9KGn6XE0cZbc7Mcs7epNcJqylf2l9A5Of7DnxWCp3qSl5Be5Q8ZyQ+Gfj34d8Saswg0fUtPfT/tbj5IJ/4QT/AA5q98SrOa6mXVdP8bppNslsVKI4dHcZwRXoWq6Xp2taXLpesWMF7Zygb4ZUyCfUeh9xXAn4PeDbe8Upb3hhHKwvcMyD8D2r2cC70kn0Jep5Nrms+ItY+EfhDUNW1NcnXXt7m7lT92FB+QuP7pPf3rW8T6Vrw1LRRqOqeHrSWC9iks5rVQrhsjA3DsRxXt954c0a50BtBuNNt30tl2tblflI9fr71zuifC3wro9/DeWtpLI8I/dJPKXRPTANXiY6cyHc5z4c/wBmy/Ejx0niA2/9rQXUbQJckAC3K53JngjNX/hEtnF8T/Hi6EqjRJfIkVYv9ULgDDle3NdR4u8AeHfFl9Df6tZf6dFH5a3MD+W+z+6SOorW8M+HtL8Oad9h0q1WKInL92c+pNcnsm09NwuabLkhuxH5VwvxP8cw+Fnt9GtDDLrV/wAW8cj7VQH+I13WGwcVzHin4f8AhjxLqy6vrGnLPdrEIg4bB2jp9DWcaD+0hXRj/DHQLXTZL7VLzVLfV/EV7GXn8uZZHRB1QfjWPrlx8Pvid4Sl1TU72S0Nl51tIjTeXNA47MueeQK7Lwz4A8MeHNUGqaTZNBdhCm7zCTtPUH1qrrXw18IatrMur3mjxi6mIaV4yVWUjuwHBNN4Z35luNblP4JahqGqfC3R59VUtcx+ZAshTb5kaNhHx7is74jcfE/4Wg9P7RuAf++K9EtbSG2t4rW2iEUEShY0QYCgelee/E3KfFH4YA8D+1Jse/yVz4XDTjivaNW3G5XKvxpVtD8V+CPHckUkmmaPqDQ6hsXPlRSDHmH2HrXR6/4y8M6ZodxqyazY3MMaF4vKl3eaccAAevFdZc28NxDLbXMCTQTKUkjddysD1BHeuOt/hd4JtrwXVvoMSEHcqbsoD9K6Mww8ajjJpiTOE8S64ura78L/ABR4ssG07Sp5Z0uUlyYopWH7otnp071q/Ei40a7+I3w/i0BrafV7XVBLNJagfLbFfmDEdjxXper6Pp+r6TLpOoafFc2MiBWgdMqMdCPQj1rO8N+DfD3h25a40nSUgnIx5nVgPQelVBRilZWsO5x3wYsbFvFPxCuGtYZZF8QtGHdATtK9Oaj/AGeo/L8E6zCi7Eh8RXqKi9EAboB2r0jTtK0/Tbi9urGzFvLeyie6KjAkkAxuPvVew0qx0u3uk0y0W3W4na4lVehkb7zfjU1GmmK5MsgjiyeTWR4j/eaBqX+1aTL/AOOGtyJAyDMZI9xTZrVW3I0eVZSrqRwQeornilF3A87+Ebwj9nnSmubeW5hGlTebDEfmkUFsge9chqcXwsvPg9NdaXFZRH7Efsg3/wClR3H8K8c7t1e3aPptno+lxadptuILWEERRqOFB5P4c1iQ/D/wh/aZ1L/hHrYXBk8wsi4UtnOdta80W2x8weFH1B/hrpMmqMzXp0gfad33i2wjn3xXLfs/SH/hUmjL8xCtcLxzj52r0y9izbzDYeYm4A4HymvOf2ebZ3+E+mheSt1dL04/1prXBw5eZ9xX0PO/hHpHw3vvDN3J4nuraHUk1a5VhJOUJTfxx+dWfDRhj8JfFLSdDme68L2ts76fM3IDlDvUN3FeuXPw78HNIWk8OWTM5LMfL5JJyTWzbaPpNrpkmmW+lW0VlMpSWCOLCOpGDkVz1aqhVdx31PGNHurLSPFfw31rXtqaVL4a+zQTyD93Fc44z6E1u6heabrfx88LXHh2aK5a0tJ/7UuLcfL5bD5VY9+a9Ju9D0e80WHRbvSrafTogFit5I9yoB0x6UzQ9B0bQQ0Wj6TBZLJw3lJy31NW6ieoXNBeD1OMdK5L4qeNLHwN4eXULhRLd3D+VZQHgSP6k9gK65i2fun8qz9a0jTNYjhTVtLgvViYtEJUyFJ9KxhGKfvISZ5n8OJfD41w67rfiiw1TxVqREaIsm4W4bpFGD0rN8a+OrLxJ4ivfBtrrlvo+k2p2ajfM2JJecNHH/LNenWvhTw5a3Udxa+HrCKaJw6OsOGVh0IpsvhPw1M7SSeHrF3ZizM0WcknJNaSlTcr2Yyt4Jm8Mv4fis/CtxFNYWQEQaM5w3v7mtOzbc8y8gEN/I0WOl6fpdrJDpmnQ2cLvukWFMBiOM0unj/SP9XlWyDx1rlirVeYDgfgG2fhnHHuA26jerj/ALaGvOPD0Mtt8JU8TWqN9q8N+K5rsY6+UXCyD6Yr0f4ELnwPeRhfmi12+Xjt+8ruLaxsobOSzjs4Ft5SxkjCfK5b7xI9TX0ErNCb1Pn/AMSRy3nwr1HxU8ZEms+KY7pQevlLIFjHr0ruvEmp2fh743WOp6vMLSxvdCe3S4k+4JA27aT2613txpdm9vHaPaQm1TBSLblVIORx61Nf6dYalCLfULGG6jU5VJlDAH1FeK6t52a7lXPJdA1Oz1z4geP7q1tZr2ym0qBQm3BuFXg7frzg1yqapZ6P4XjvfDHiq6aRNnlaBdxeYQ+7/VgdRg19AxabZ2zFrazjicIFyi4+UdBx6VDDo2kR3QvBpdmLnO4uIgDn1rX2sewXLllI81nBNcQmKWSFHdP7jFQSPwOalZd4dfL807TiPON3HT8ad524ncMnOetRl/n3Dp7VyqCKTPn15fBEWjajcSQanZ6mWmQeHAzbPOJIXC9wcg+lewfDXSbjQfh/oOj3S/6Rb2i+co7MxLEfhmtr7BYNf/2g9jbNcj/lqY13fn1qdmXLMWXgcZIFTXfPHlSHcdbq23PXLjivOPhU8cLeNln+VIPEEzt7Dbk/yr0mFwrA715x/EK83+HRjj8T/EOHcpX+2kbrwd0fNdmCo+4xM5fwP4WuvGMureOr3VNR02bU7pktlgbaTbpwoP5Vd0DTZ/APxLtYbea6vNK8RIY5pZcsyXC9GJ9+lepWgt47YKnkomPlUEAAfSkaK3yGaaD5TuXcw4PtXXKE7vsJNHCfBZWg8H6hDJG8bLrF5wy4Jy3BrP8AgdfRpoN1oUgmiv7K9uJJY5EIwjScEE9a9DVbXads8IGcnDgDNR+VZ53LNbLIfvMHUE/WsZxm01bcBxO58MwGOaXHySAtkGNgB/wE1EWhXP8ApUDf9tF4pInt/M3NeQ8+sq/41y+wqdgucd8ILe7b4VQ2gDwTg3cSFhghix2muS8P65pmg+C5PCus6BePrEKSwyQLalzcyNnDBsc5yOc17Os1ngD7ZbYHbzVH9aY/9ntKJmvLYNjgmVP51pyTbd1u7jOO0PTNR074Kf2Vq2ReppUwlUnJTIJCn6DFaXwxfzPhv4bfI50+MfzFauuSae2haijX9vg2kox5y5Pyn3rm/hDqVmvwv8OLPdwROlqVw8gHRj6munCU5Q5r9WDYePLe4l+IPgS6hgd0iuphKyrkINvf0FM8T+BG1fxbH4kh167sLmGHyYRCAQq85Iz65rrTqGmsMNf2o9MzL/jUTahpoP8AyErMr2xOv+NdtxHnHw98L6np/wATPEFzc6pqMttbmJiZfu3jFMZPritv4wWt3eeGLJLOKSaSLVbaTYi5OA4ya6eTVNKLYXU7QH185Rn9aamp6QuWfWLEZ6jzl/xovqMuzNIZmOWHJ59asQMdhX8zWUdX0b/oM2P1M6/41JHreix/e1jT1/7eFzUsDSJUKwI6gjn3FcH8B/8AkQVXP+q1C7Qc+kldM+vaC0qn+29Pxnn9+tcp8CZFk8I6gsTKUTWbvaynIILZo6D6Hfv8wxziilIG2ikI+itBuri/0LT768t/s1zcWsU00OD+7dkBZefQkirlNtUmS1iS4mE0yookkC7Q7Y5bHbJ5xTzXWZDaivV3WU6gkExMM+nBqeo7n/j2l/65t/KgD5qg+F+sGFG/4T3WBuUHG88cVIPhfqI6ePNbP1fivTLUEWsIJ6xr/KnbcdBW1kTc8ub4X356+ONZB9d1NHwqv8Z/4TrWff5sV6pjnJHWm9OtFg5meXt8KLthz461s/8AA+KjPwluuS3jbWiPeSvVF4J/ioB4GcUWDmZ5Bc/BmK5uoLm48V6rJNbNvhl3kOp+tWB8J7jPHjbWv++z+XFerMoB+UcU09R8tKwczPKv+FVXeTt8bawB3+alX4VXTfd8ca2v1evUwB/doZM/LgD04osg5meX/wDCq7vGP+E51o/RqQfCvUc5Tx5rAxwMyHivUQu3Py4x7UowMdKLBdnlz/CzVOD/AMJ9q/TnLnmk/wCFX60hynxA1dT6hif6V6oQuz7v40zZz70WHdnkGp/B281GW3lvfG2pSyW8gkhfoyMO+avj4beI92R8RNVzjPIJr1IRoB0/GlKLj5aXKguzyo/DvxYOnxG1LpxwcfyqN/h34uH/ADUTUgPbNer7QSaCnA71lKjCT1Q7s8p/4V/4w6r8RdRLe64o/wCEF8cAbl+I19/3zXqgUA9KUoOMDI+lHsYdguzylfBXj1QQfiHefUIBmlPgr4gnp8RJj/wDmvVPKXgYFL5a9lApeyh2Fc8pPgv4iKxz8RJcf3hHSHwX8RwQp+I0h9/Kr1gJ8u0cUipjqFpexp9gueT/APCG/EZeF+ITt/2ypT4S+JiAFfiAPcmHNer+Tz8uD+FHlLghhn1xR7Cn2Hc8Uh+HPjpPEreIrfxwiag8HkSSCDh1/wBodzWsfDHxSC5/4T2D6mDrXqgiVTwD1pHj3CrUIrZCuzys6D8Vgdv/AAnVqcY/5YU0+HfivH8y+NLM+hMPUfjXqhj5HHakMfUMB7VMqUJboLnljaL8WMf8jnYvx/zwzTRpPxeJwvi/TG/2WgAJr1QQjG0DFIkKhuVqfq9PsFzy5tK+L45/4SnS+f8ApiBQNL+LnAXxNpGfeEcGvU2hVudv1NJ9nTGAtJ4am+g7nl/9m/GReR4i0fHr5OaDp/xiOd2u6Ow7fuhXqHlAHG3ikaNOnOMVP1Sl/KHMeWGz+Mijy/7c0Xb/ANchVdrP4xkbW1jRG9d0I6V6wIU247mq9zGqgcc5xml9Uo/yg5M8b8IeE/ir4Vsru00nVNHNvc3T3RWRB8rN94A88VtpH8ZuP+JnoPt+7zXpqQx+UpKnmnJHGPu4z3rflVrCueY/Z/jOD/yFNAHt5QFNWH4ylh/xMtBGDz+7FeovCpPbFN8lcblXFYfVKd72HzHmjQ/GjH/IW0D8YhUbxfGhlw2saAxz/wA8hivUWRduNoz3qCSNQhGMcVSoQXQVzzWO3+MqgMusaEn0hGKcYfjO33ta0PHtEK9GtUynzc+gqVYkL570/Yw7DueZSWvxlf8A5jmiL3wsQo+w/GLBH9v6Kffya9NMMe48ZBFIIVVsjFL2FPsFzzF7L4xFePEOjL9IKxrvwZ8T7rxXZeKG8SaQup2lu9srCHhkbqGGf1r2UxAnpSeUnpin7KC6BzHl66b8Yhtx4o0leOptxQ2k/F9hufxVpI56+RmvTjEufu1EyqrlQOvWqSitEhXPOF0j4tcZ8YaUPfyDSnSPizn/AJHLSiT/ANO3SvSPLTOMDJpUjTmnoO55sdD+LD4z4104D0+zYpzaD8VmGP8AhN9O47fZq9LCL2WmsoGOB+NKyC55kdB+KnOfHNoD6C24/nQvh34psB/xXdqD7W9eneSp56ZoES47UWQrnmLeHfiaWw3xAiz7W9I3hj4lkYf4iJjHQW9en+WmemePSozCu7OKLILnmbeFfiKVGfiI4/3YBWbq3w88V6jfaZfX/j55LnTZzNayiLDRsRg/hg16+I1ziopLZWzuUfWiyC55o3hHx7gn/hZFxt7/ALjmnnwl46PP/CxrgZ/uwCvSfs68Acgc0GAegpWC55q/g3xqcE/Ee9x7Qim/8Ih41x83xHv8HqBEM/yr03yI8/MKPJQn0o5UFzzM+C/GBTC/EbUfr5Yz/KmTeCvGAU7viLqLn08sD+lenCFFYhQCM1FcRKE4UA0uVdguebxeB/GPGfiNfLkcfIP8OKU+BfF/X/hY2onAzjyh/hXo1tGjIGxzUpVQOPypcsewXPM18D+LFG7/AIWNqWT0+QD+lNXwX4qGU/4WRqox/sDp+Vem7EPG0Cmske5cqM9Onajlj2C55p/wg3iZuD8StVZe42Dv+HNVNI+F+raNYLp+mePtTtrRHZliVBgFjlu3rXrHlIeiAY6UhhjPX8qOULnmP/CA+IXzn4i6uf8AgAH9KafAuvo20/EPWj74H+FeniFc/NSGJCTuXIpezjfVBc8zPgXXCMf8LD1r8AP8KY3gfXd2P+Fia7j8P5V6d5EWMBcfpR5MPOVBp8kew7s8xbwDrDHJ+IevDj1HNO/4V/qgwf8AhYPiDPQksOP0r0qSOJv4QKQxpnk9PajlXYLs81b4e6jy3/Ce+ISf98c/pTD8PbraQ3jnxGfrIK9KKLyP6U3y1xwvHvRyrsF2ean4eTsqhvG3iI4HTzRUa/DpkbJ8Y+IOT/z2Ga9KMUYjJK/WqiJ++O7kUckewXZ5xa/CywsIXgs/E2u28TyNKyxzY3O3JY/Wpv8AhW9uRu/4S3xEf+2/evR3SMNkDik8sNjA49hTC7POj8OLNnP/ABVPiLPc/aiKRfhnZ7S3/CS6+QO/2k5r0Zo0X0waaI128qBzU2XYd2edr8M7Hv4k8Qn63RxSH4baaFIPiDXz/wBvZr0by15449KbtRgQACPXrRZdh8zPPP8AhWOjsTu1rXTnGf8AS2/xpP8AhWWiDj+19eJA/wCf1/8AGvQljG7vzTvLXH3Rgd8daOVBc85Pwy0FTuOoa42f+n1/8acnw08Pk4e+1sk9T9tfOPzr0Jo4+fl/OkKIW6e/Slyod2eeD4ZeHM83WssPe9f/ABqMfC7wrCJPL/tBWkbdIVu2BY9Mk55Neisibc7e/WoZUVUJHNCFdnBxfDbwoo+Yamf+31/8aQ/DLwkTgw37AjveP/jXbwKuzH8XpUj7OjcCmVdnCD4X+D2JP2e+983j4/nTh8MvCKjH2O9I/wCvt+P1rulUbc9PX3oYAjpzQI4P/hWPg/d/x53h/wC3p/8AGgfDXwgo5sLknPGbl/8AGu9UKvJX8aQKvfHNK47s4UfDXwcAf+JbM3b/AI+X/wAaU/DfwdkbtNlPpmdyf513WE/hXHrTGC8fKPyouF2cN/wrfwXuO7RSRnkmVjn8zS/8Kz8Elcf2Oqp2AcgCu4CheSAT3qGchew+lFw1OOHw58FrnGiJ+Mjc/rQPh34LA/5F6Dn/AGm/xrslxt5xg0o2NyccUXY7s4tvh74LyAPD1uT2G5v8aVfAPg7OP+EctcfQ12gVT0HHtS7VwcDA9aVwuzjk8A+C/wDoW7TPuhqQeA/Bmcf8I3Zc+qV1uF6AUZ96Lgcr/wAID4NUceHLFj7pWxpOnWOj2n2PS7KK1t9xby41wNx6mtE7VXnvTAyt0OaVwInkf+7z6YoqYYopAfRHh24srrw9pt1pqMllNaRSWykcrGUBUH8MVerK8Ff8ibon/YOt/wD0WtaxrqMhKjuv+PaX/rm38qlqK6/49Zf+ubfyoA83tc/ZIsY4Rf5U8fU1Haf8e0P/AFzH8qk9a6CAZto/lTS7H7vNK3Wo3oAcSaN3yk5FNHRqbJ9wfSkAGTr0z7Uq+vao/wCFfpUkX3RQAoBzUqBmxxzTV6GnJ1oAeVPfGaYysOuCKkH8NI3QfWkOw1c57EU/vzxTV6NTuxoAYe+aQcNjjFPf/Vj6VEep+goGPwB0oB46ClHWkPakICvfBo2/3T07VKKG+8frQBFx9Pam859alHb6VGfvH60mAnSlA9c4pP4G+tOH3V+lIBKOPcGl7j6U3v8AhQA7H5daCuTweBQeh+lB+4PrQAxlI5/PimkdTkZqQ9BUZ6UAHYE0qr3IpR1p38NADMH3NKFI96JPun6UsX3B9aABguc0xxyfSpD0P1pkn3vyoAifgdz+FUbxtwUYAOa0X/1ZrOuuo+lJgDSlIwCCTjim7mXB6+xpH6L9Kkk+5/wGgA3yE8Hbx3p8Em5ircnPamr9wfWm2v8ArW+tAFg80y5AEJqWLofqaiuP9WKkCG2IKd8CkMjeaF6c0tp1b6UyT7w+tAFpOT1NOkA2jn/69Ng+9+BqRvvfhQBEeTjHNIoByM/pTm+/+NI332oAYflqnOGM61cfr+Bqq/3k+lICOVmyMEDilgLZAL59aZN/rKkX+lIC0GGO2aCMngjFRL2p6feFAEh6U3jPc0rdT9aR+tACg/U0jLlevNEf3BTn6mgBgXnFDcEq1PXoaY3agBOg9qT8/wA6V/un6CmjqKAAnjrSLt25oHT8DS/w/jQAhPPeq9zyhZjj3zU3/wBaorn7jfSgCOBtqZHIqKSdi4CnPNC/8ep+lQ9h/vGkBdVhw3c0yaQlhSp93/gNRt/x8UAWd2DubjHeqU1yzSKq4xu9asXX+pH0rNTrD/vigDXRsrzwfSlHqOTTG/1q/SpG6UDGnBP9aaeRQnekH3aBjCOPegjtzj60h+8PrSn+H6UAJhR60hPFLJ94009PxoAa65Has6I/6Q+M4rQfp+NZtt/rJPrQA+6k6KGw2eg9Kmg3Fc5xn9ao3P8Ar6t2/wDyzqQHXBCL9786SL/Vlic1De/cT/eqf/lgfoaAKt3O5XC4/wAKdaZdAM81Wl6H8am037tAy30IzQc7c8/lR/C31pG+630oGITx1zTCae3U/wC6KZ2/GgBjZwOlRTZ2nv8AQVJ/AfrUM/Q/SkBFbjuTUU7tuOAQO9Pg+7H9aRvvN9KBjoZMRku2cetIt0GGfLOPWq7/AOpP1pV+4PpQBYNx9T6cUscpcfLgVBF2/wB2pF6igB80jIm4cds1BFJI7He1SX/+rFQJ0/GkNF5G3AZwRUF3yDVmT7i1Wu+lIYxwTGD2xgVD8uD196tSf6haqn7h+lAE0UhVOmR2pzS/lTI/9Wv1ps/WgBftQDEKeB14qaCQSDdjjvis1v8AWt+FXLH/AI92pMB867j3AqKP5ZBhetWpfu1VH3h9aQFjp0bnNFIv3DRQFz//2Q==">
            <a:extLst>
              <a:ext uri="{FF2B5EF4-FFF2-40B4-BE49-F238E27FC236}">
                <a16:creationId xmlns:a16="http://schemas.microsoft.com/office/drawing/2014/main" id="{28A1EBA1-A5D8-8B18-AFAE-4467D3F58208}"/>
              </a:ext>
            </a:extLst>
          </p:cNvPr>
          <p:cNvSpPr>
            <a:spLocks noChangeAspect="1" noChangeArrowheads="1"/>
          </p:cNvSpPr>
          <p:nvPr/>
        </p:nvSpPr>
        <p:spPr bwMode="auto">
          <a:xfrm>
            <a:off x="2063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en-IE" altLang="en-US"/>
          </a:p>
        </p:txBody>
      </p:sp>
      <p:sp>
        <p:nvSpPr>
          <p:cNvPr id="29701" name="AutoShape 4" descr="data:image/jpg;base64,%20/9j/4AAQSkZJRgABAQEAYABgAAD/2wBDAAUDBAQEAwUEBAQFBQUGBwwIBwcHBw8LCwkMEQ8SEhEPERETFhwXExQaFRERGCEYGh0dHx8fExciJCIeJBweHx7/2wBDAQUFBQcGBw4ICA4eFBEUHh4eHh4eHh4eHh4eHh4eHh4eHh4eHh4eHh4eHh4eHh4eHh4eHh4eHh4eHh4eHh4eHh7/wAARCADZA7c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GNJRSVQgNR3P/HvL/uN/KnmobwsLOcqAWETED1ODQBylr/x5w/8AXNf5U/dj1ryWLxZ8WFt0VPBdgVCgKfP6jHBoPi34tZH/ABRVgc/9N66bk2Z6wG55pN/pXlR8T/Fxh/yKGlrz0M5qJ/EPxiP/ADKukL6BpWpcwcp6yXXv1ppcZryoa98YScnw1ohP/XU/40NrvxiJ/wCRZ0UD180/41Nw5T1TIJ6/nSfKB6V5Sdc+Mgx/xTeie2ZWx/OsHXPiJ8UNJ1zSdJvfDukLNqsxgtmVmKhwM4JPSi4+U9zJHTPGaRjz2rydda+MQO06BooI9JOP50o1z4x4B/4R/RCPQOc/zpXDlZ6rkdulJuxnr7V5Y2sfGMN/yANCHfG8/wCNNGrfGNj/AMgTQ/xY0XCx6sCpHWkZl6GvKTqvxkH/ADBdEYd8E8UNrHxkYf8AIE0RvQ5Of50XHY9WZh7UitXlP9sfGRc/8SPQ2b2Y/wCNYmn+Pfile+K9T8Mx6No6ajp8Mc0qsSAyP0I5ouFj3IN1BoLc/exXk39rfGX/AKA+i9OmTSf2r8Zu+kaKPqG/xpXCx6z5jKCM8emKRXY8YrytNY+Mi8f2Jojf8CP+NOfW/jAx/wCRf0MH3c8/rRzBY9T3c/SnFuBkV5T/AGt8Zc/8i9ohHb94f8aibXPjDnnQNGH/AAMjH60XFY9a3LTdwHQ4ryca78Yt2P8AhHtFPoA55obXvjFu2nw1onHbzCD/ADpXCx6xuUgg0Z5Oa8lPiH4vjBHhXSSOOkjU4eJfi6OvhPSge+ZD/PNFwserkjA9O1JkcHNeJeI/iX8SPDr6f/a3hbTo0vrlbWF0kJAkbpn0FbMnin4tKxVvB+nAg4OZzzRzBY9WU8ZzRmvKD4s+K2MnwXYuO+JjQPGHxUyB/wAIPaY/67Glcdj1bj1o4z7V5T/wmPxUXO7wFZnHpOaP+E1+KCjP/Cv7c+3nnFMR6qfcik4wcV5SPHHxMwP+LeAg+k+MH86B8QPiGrHPw7JI6/6RQGp6ttFAbH415Q/xH8cA/N8OZtvf99SH4meLRnd8N74Edczf0xSDU9YBHf8APFJgEdTXlDfE/wAV8K3w7vc9T+9pP+Fo+Jyf+ScaljviTrRcLM9X9RxSqRgfSvGdL+M+paqly2m+A9SnFtcNbTBJASki9VINWv8AhaWvIdrfD3WQeP4xxSDU9eY+tITwMYryb/hamtsoaT4f6yO4ww5pv/C1tZ27v+EA1o54+UjB+lAz1o56Zxn0pRnvxXlA+K+rbQzfD/Wl578n+VMf4s6gGz/wgOvZ+n/1qAsz1n7x6gD8qY5wcZxXlJ+LOoMcr4B1zPcEChvivfN/zT/xAP8AdANILM9WJyPl5A4zUWWBI615ePixqP8AF4A8Qj/gAxRJ8WLtQGPgTXhn+8BSHqenbiSCR9KdyevFeWn4tXXBPgPXj6/L/wDWqonxpR9VbTP+EL1v7ckXnNbj7/l9N2McigD1zqvK0fMQcDOK8s/4W5JtOPBGv49Cg4pG+LuZMP4I8Qr/AMAFID1Fj1FNDA9G9jXmH/C20LAr4O8QYHrEOaa3xchWQlvBfiIZ/wCmQoA9Rzz9aSQnI449SK80HxetPmU+EPEQOf8AniM01/i/ZZH/ABSfiLPvb/8A1qkD01SMnd6/nSkYHXFeYH4v2C5/4pXxDj1+zmj/AIXLpbYLeG/EA46/ZjQFj00MuR7+tBOBznBrzNfjDo/8Xh7xAPc2p4oPxf0Rhzomvrjpm1oHqelBgcihm468V5qPjF4eT/mFa6PYWZqP/hdHheSdrc2WricJvMZtsPt/vYpWHZnpmQR7UpIwWGPxrzQ/GPw0P+Ybrf8A4CGnf8Li8NsgxY6yDnvZnpQGp6QW5J/nQvzfe/CvNx8XvC653WusH/tzaj/hcPhcL/x6ayD2zZk0CPSBluBj6ilPsa8zHxi8L7j/AKLrOe4+yEU4fGHwwB/x66vjP/Po3FAHpIbg56UnbpXnI+L3hdhuNvq/0+xmhfi94VAP+j6ueen2NqBnordeaaDya88b4u+FWPzR6r/4BNR/wtzwoBuZdUA97NqQ9T0TnPajO09BXm8/xm8FxLvnbUI48gbmtmAye1SL8XvCDsQ39pLg85s2FINT0Pnt1pvOen0rgP8Ahb3hLO3zbzn/AKdWp4+LngwjcZb9R72rYoDU74evSg9q8/b4u+DVA/f3uQef9FbinJ8XvBbf8vF4QfS0figD0An2IpuOnSvPh8XvBrH5bi+/8BHzSn4veDgV/fX5Ge1q1AHoHPA6ChgA2M157J8YfBgwS+o5z0+xtUafGLwixwJL9if+nRqAPRT04zQvXnp9a89f4veEV+U/2lkf9OrVG3xm8GQqPObUo1Y4DNaMBn0HvQB6N/Wmnp1rzw/GDwo3Cw6uSP8ApzbNNHxg8K8/6LrJ9f8AQ2oA9Ezz2xSda86Pxg8NZwLTWcf9eTUv/C3vDeDiw1nOP+fNutID0Pn7vSgn8Pwrzn/hcHhpQWbT9bIHXNo1Kfi7oBB26XrbHGc/YmxQOx6IWyefSkTBY/lXnTfFrQQx/wCJXrn4WLGmr8W9Gx8ui68yn+7ZnNFgSZ6QWK9cc03uSa85/wCFs6S/P9h+IDzwPsZANJ/wtrSyM/2D4gIx2tDnNKw9T0Yr696Y7cHgZrza8+L2j2kSSXGia7GruI13223LHoo96e/xUtcn/ilvEO4HGPs1IWp6Ix5/lSbTtJrzs/FKJQSPCXiEn+79mpj/ABQZsN/wh/iEZ9YgKLBY9G6/NxxUZGT2+teeH4nTBNq+DNeK/wDXIUwfEy86/wDCFa6+e2wUWA9Dfoe1NAz9a87/AOFj6mS2PAutIB67aYnxD1h+R4F1kr3bcuBRYD0Zvl644pH+Uccn8q88PxA1oruXwHqzDHJ3g0g8feIWcD/hANXI5xiRc0rMLnoJLepxjtSY968uX4o6pNqlzpkfgnUmvbZFklg85dyq3Q9Kujx54lKn/igdTA4581RRYZ6GWwAPT3phcnORgYrz0+OfE3/Qh6ifXEqnFL/wm3idseX8P9TXP96daVgPQQyqnuaaxHQ8ntXnh8b+LNv/ACT+/wDxmUU4eNvFmQ3/AAgGoAnnm4QDFOwHoJ+ZjzkYpq9fusK8/PjPxcRz4Cvse1wgpo8Z+LP4fAF7x/09pQB6Gx6YNGc+tcf4I8Yz+ItS1bTbzR5dKu9MEfmxyuGzvHGK6mOTI+ZgR7VIIlJyTjr3oqNpgCMH8aKBn0RTTSmmmuwxCorn/j3l/wBxv5VIaiuf+PeX/cb+VMDjLRVFpD05jX+VSEJ04JrwzxL8YPFGm3t/baR4RE9tpq/vWmfDuAOq+v4Vev8A41RyfBWH4h6bpgE6XCwXFlMx+Vs84PcY5FbcyI5WewkKT90GgAYr581z48+JdFj0XWb/AMGhdG1PCqVk+ct6A9PpV+3+NHiHTfHuj6J4p8Mi30zWmAtZomJdATgEjvjIyKOZFckj3NlXO7b9eaYVAbp9MV5B45+K2rW/jOfwp4RsrO6vbVczNcShVJ9iTW98F/iV/wAJ1Fqum6ppv9l67pThbq2ByrqTgMp+v86LoXK7XPQHCnAI4ryn4xIrfET4cxADnVWbP0WvV24HcV5V8Uf3nxb+HERP/L5M/wCS1LBbne6/rmi6I0LaxqNvZC4kKRGU7QzDqAat6hc2NjYPf3U8MVrHH5jzMfkCYzuz6Yrwj9suOS80nwzp0eA1xqDIpJ7nisXwX41vx8I/GPw38TK0Wt6DZSrbLLw0kI6rz1K5yPY0nPWw1HS59H6Ze2GqadDqGl3UV3ZzAtFLE2VYD3qyq+vXtXzf4U8c6n8Pf2dfCmpadb29w91qDwusuSCCeSK9D+MfxG1PwcPC8um2cEo1eZEnjl52hgPun8aAsenBQfrTfKTcDwQOxryHxt8TPFWk/GAeB9D0i1vhPapJF5jEMjMM5PqB6Vz+g/Ff4l6j4k1bwS3h6w/4SKzc7JScIqjk7h3yCMGlcdme/tEuc4WvL/BiLJ+0Z44ZlGE0y2Xkdiam+AvxI1Hx7baxpmvaetlrOjzCOYJwsi5IzjsQR+IpPBHP7QfxAbg7bG1UA0XC1j0PVL2x0vTpdQv7iO1tIRl5JOgFP0+ez1Cxgv7KaK5tZ0EkMqcq6nuK8I/ae0/xzdWOsXiXaReGrO3SaJEPzMScOD/9evSP2fF2fBTwyo6fZmP/AI8aaYW0udk0SkZ24J9aPKU43ZI9anppHPWmSIqIV2nlf5U14APm2fKe9P6U9WO3k49qQFYRKe1DRLgZzip+A3y5pDn7vagCuI1Geh4qQou0UpoP60AeVftGIq6N4XwxH/FRWwIxnvXqd80cJlklkWONMks7YCj6mvLv2i2X+xfCq4A3eI7Xnr3rpvjR4X1jxd4Um0fQ9UXTrlp1aQvkCRO65HSktx9Df0rVNL1R3TTdRtLuRBudYpgzKPUgVc8vc2a+VvF/hqx8F/E3wZD4E1C5XxAsqLqKLMXU8jJI9+cj0r6xkZTI3yhc9h0FFwaXQgMfoT7800x49frmpj7/AK0UxWK7Rqw6nPrSGFeOvTvVnHNBXmgCssI4649M0htlHPI9varRVQP60gGR0FICssLJnaxwaFRt6bW/iqweBxx+NRS8FcdyOtIDyj4B7v7S+IqE4A8Ssencqa9QG3IVplDHoCw5+ma8u+AzKniT4lK3QeIhnHptriPjD4T1xtW17X/FHjBtP0whv7Ga3lKqrgZVGHUH6Urj5bs+iTbDdnJA96DCeuSfqa8+/Zy1zxBrnwl0+68T+Y97HI8Uc0gw8sIA2sfX0z3r0hWC9xTE007EAiYA/McnuajaPaOoHvVmRlAAyCTUU3zR84oAjiXd15x06UrR4bjIHYDvUcYYDcOg5pyyE8fzoAUbsn5s011O0/MeaXfhypxkU9DkcYpCIvL2jIAB7HFeay7v+Go7Num7w0+eOuGr1AsmOT+VeaXp/wCModK6DPhqb8t1KxUT0YRcY4B9u9QyJ90gKQp4OPzrkvi947j8G+HALdVn1a9Jhs4FOWLH+LHtXnX7Jeua7q0fi5dcvp55oLiP5JTny2yQQKB2e57k4yRlRx7UoXjsPw4pWb5cnmoTIBnJP+FIRLheMgHHqKbsRmG5VOB12ikWRdvUU5uKADylzxtI7DaBTTH/ALC/TFPDZAx+FAb8KVguRCFd2RFHj/dFL5abcGKIj02CpGIHHftzTWkAwTwaQXIpIY2GfKjyO2wV5xeRKP2k9HUxoFfw5cZAAHRu4r01lX72BnFecahj/hpfw/yCG8O3IPt81A4nfrBHjcIIiQP7nSmm1hIDfZoRj/YFeOftI+KNU0vxF4T0LStbbRvtrSNPdB8Ki/dBb6Zra+CFv4gN5qGoX3jq28T6a8HlBYmyYZQwIJHbIzSHZ2PSxBFnHkQD/gAoNtCMM9vC2T3jFSbge+BSFtzdcigRC9rb78/Z4cn/AKZika2t1X/j2gP/AGyU/wBKnLBVJ49qiY5PIx9TQAwW0GAot4SvYeUtAtICT+4iA/3BwPyqdGwP609SNnXORz2zQBU+xW5Ofs8R99gpGsrVl+a1gJ9TGKtK+75ew9aazDBz1HoaQHm37Q1nbL8I9WlW3iRlmt2BCAEHzV6V3dvaWrW1t/o0RYwxk/uxj7orjP2iv+SOa0Oc74D/AORFq38VfFcngz4Yya3bKGuzbwRWwboHdQAfwoK3Ouksbf7v2WDb7xihNPtcgG1ttvXHlCvC/CD/ABItPEei3tr4sstfW5Ak1LTfNCtEjcnHXkA9a+gJGRQcNkDv6igVin/Z9rj/AI87UY7CICj7BaM3zW0BJ7+WOat7uB2NG7BHAGDQxlJdNswf+PK3A9BGKUadbopK28P/AH7FXhggkHv3prSAKfakBS/s+Ej/AFEJGevlr/hTGsIRlfs0H/ftf8KtrOpbbnFSKQQcGgDPls4o4xiGD6eWP8K84/aAs4U8B2UscEcZ/tqzG5VA6yDNep3JTb8zflXmn7RTbfh1bbc4GsWZxn/poKBrc9El0+Ni6xRR9epTODTUslU7vLiBx12Dmuc+KGheJPEFhaw+FdcOk3MNyWlOTiSMrjH5141osfxDn+K9v4Ut/GUuoizKXGoSoPkjUHJT8qAS8z6Hls1ZBtVEP+4DUSWOF2lIs9c7BWnOyvIzx4AJyB7U0uSOxoEUBZ4HCpuz12Ck+x/OSwT67BmtAyL2HNHGeoP1pDKKWI+bCRoTxkIKYbNmO0FRj/ZFXyyqp6VCsqsd27NICr9ncHG7GBjpT/IbHDYH15qwMZ+9SEZJH9KAseZfH6Jo/BNi5YHGt2hzjkfvBXfTl2vXRWJBY9elcR+0PgeAImX5tmq2bE+n70VW/aL1LV9L8A3F3obOjG4RLiVPvRRHqaY7Xsj0GOMh2+cE45Apywtg4I5HIBr5y0e6k0Xxz4TPg/xTf68NTVX1K2kk3hVwN2fzP0xX0T9pRXbA+Xdgf0pCsLLbMcHzD+dR/Y3x80h9iatCVCBgjNI0iE7u496AKE1s6t8rkdsVH5EgI/eFh71flb5QwOeOlVEuMt9w46UgGGF87t570C3fGfM5qxIyiLPYVAtwrybRx+PFAHA6dE0fx68Rxk5DaHbuf++669ryyTMbX9uhU4KmUA/jXK2rFfj7qbdpPDsbce0lcx8Z/Aeif8I34i8XJJex6iqeeoSchA3A+76YpPVlWuz0+OSzuLgRQX0EkjA7VSQEmrK2x3/61iR15rxr4deHfDei+EdI+IVzJdxzwWpuJXacsmckH5T61c/4XFqtvZJrdx4JvF8Ps+03of5tpOA230osKx6y0IUDdIAc4yTSNC3OZK8T+NvjHVZNU8KtokdxJpty6XMEkb7UvSTxHx0IrsfFHj7VrBNJt7Twpdz6vqUZkazJIWAg4KlulFhHbtbgbmLkcc88CoYPs9wpkt7qOaM/xRuGGfwrivA/xBl8SXOtaHqmlNpmr6fC3mw79ylSMde2Misf9mCUnwDfxuxLJqbjnn+EUWdh2NzwnAy/F/xvHuzm2s3HPbFdwsG37zEVxOgyeV8bPFidS+l2j9egDYrulcMvysaTeoyu6YbG480VK4BIyMfjRSA9jPh3xcOD4/uSf+wZBWZ4ptfGXh/w/e63F40a8NlEZjbzadEqSqOqkryMjvWraXPxDa7iF5pPhxLcuPNaO9lLBe5AKcmpfil/yTrxB/14yfyr6elVqLEU4T5Gm1tGD6+SPDqUqboTnDnTSe7munmzb0+4+16fbXe3b50KSbfTcoOP1pbzP2Sfb97ymx9cHFV/D/8AyL+m/wDXpD/6AKs3X/HtL/uN/KvHqJKbS7nqU23BNn58zf8ACT6tq+u6X4g07Xhq4ZktDACFI7dOvGK2jourSfsvvpcel3h1BNYHn25hIkXnO4r6Gvqq2WE28DFULiNcNgbhx69admPOfl9896LF83kfPvxt0XVbv4b+A7OysLidYJoTN5cZPlgKOo7Vd+NmjanefEv4f3Ntp809nasvmyxrlUIK9fSvdCY2+X5SPTgj8qTdGvCsBRYV7HzD8RfCN74c+NGqa3q3hvUNb0LVU8yC4siQ0L+hx6Ht6GvSf2cvD1xY/wBpa9daPJYtdjy4nkf55I85G8HnNerRyL91ZQfYHNSCTaMNIAOxLU0NybJ2bivK/Hg3/HX4fwnstxIB+FemNPHsx5iMfQMK8v8AFEiy/tG+D4jKAItOncZ9fShslLUy/wBpvQdY1a+8HS6Zp893b2+o7rlohnyxkHJ/Cs79qP4Z32sSW3jXwnZyS6nAi29/BBw88RGA/uR0PqDXuxmjPPnJu64Dik85VYN5qD8aLIqLtsfNnizwR4m1D9mXwzbaXpUr6hpF2bi6syuJNu48gd8cZHpVf4jXHjTxzF4PuW8G39la6fPH5pxu2su0E/Tivps3Ue/d9oTd2+cVIl3Ew5uIwev3xSBSPFrjQNbP7WVlrz6dcDTBpyqtzt+QnYe/bnij4faDrFn+0t4r1bUNNuIbGe3KwTuuY34XABr2ppkK4MyEem4VGZVICiVSvYEjBoByPGf2dND1vRfHHj061ps9mbi7LwNKmA6GQnKnv1HStz4cnzPjn8SZOu1bVQfT5a9KMwwP3ykDr8w4ry/4VzRt8XfibM0iD9/agHdjI20A3fU3Pj1p9/q3wg8RWOl2slzeSW42QxjLOAwJwPpVj4JWlxp/wl8OWd1bvb3EVtiSJx8yHceDXVi4jVQUZP8AvoU4Tx44dD6nIpivpYl+lA6d6j82PHDA47BuRR58WAd6j6mgQ/vSq2B0oVlK7gwP0NMLrnqoxQA9gT0/Km7fXr7U4fiRSH26/WgBvFN7+tKSw6qfwFNDbvu4zQB5d+0WE/szwmGA/wCRjtcZHvWx8efFWreFfCUt3olrNcX1xN5MXloW2jHX2rE/aLyLLweGUlT4kt84+teq3a5mlDLuQuTgjNIbex8nfCPxhD4d1IajrvhHWL3W7mcedemMny1Zuoz04NfWso+bg7gRkH1BqARRsDut427cxD/CpM/KByR7DpQguKx4oB4NG1sADr6UnOeQQfcdaYhyt7U5MVFzu6H8qcW49RQA4kZOBx700jj296RmwB83FNZmzxyOhNSA49McZqJiA6mQEcjFIDhslqSU7wmMdevpQB5N8ClB8UfE1Wwv/FQDn6rXMeKviDoN3ruueBfit4djhhtGMljIFLJN12sD2JU5B9ciuq+BZz4l+JeCT/xP1/PZivQNZ0HSNYEbalpttdNHwrSIGKj0zUlXSZ5N+yYusR+CdTtbySc6XFeltJE4+cRHOQM/w9D9a9lHmEYLfTFNtLWCyt0t7aBYoUGFVRwKmVQMnmmhN3INzdCec09eRndx3pzrk8dKRlVfxOKYhVUlSBxUTIQ3cVKu0LwTTgu49QaQFYsR0xmn56bScH2p7IGGM/nTETHXgUgGs+PoPWvNL2TP7T2jP0DeHJh177q9LmVScqPmxXmeooI/2mdAX+94duM8980MaOV+Ifgf4nX3xdPivRYbG9s7ZQLBZ33Kqkcjb2INc7+y7P4qPxB8RkW9uuny3jrq8efmhly21l7kbs19Lw/KAQxHPr0qlYaTpGn3lzd2Gn29rcXTbriSNNplOc5P41NhqWliSRn68YoYHbnbkVZKoTjjn0qPZtxGDnNMkhO0NwPrTz26dKUqfqR6VIVyenQUAQMzAZ7d6FkypbJwTxUwj+Y/L29OKjdcEDG0ntSGRvI2B0xS2zZzuNPdOApHPrSxR8e/p70hjpWwOuM9PevNdTIj/aS8NhgSH8P3YJx716XKnI/lXmmt/wDJyPhfPOdAu8H8aGNHPfGK68FRfFXw9H420mVLaa0ZYdRZyYev3WXtg4/OsD4RJp8P7QmrnwPuTwzJaFbkR58rftzgZ/2gCPxr3XxFoWkeIbFbPWtOt7y3Q7lWVASp9QT0o8O+HtF0G3kt9I022tEk5by1xmkO+heV16Gg4wc4x7UMhH8P4460BW5zmgkjbmpAOOc9KQIQQeKV/uccfhQAjblXIqJpWztyM1PwYx37c1E8Icbs4+g60AM8xj8vRqeXOR3OOopBF82TjPrSbOfmb6CgDgv2g3Mnwj1xWb7vlEY/66LWL+0Tp97qnwYmNrE0v2QWt0wXk7FADEfQc1t/tCJ/xZ7XGz0WLPH/AE0Fdnpyq2mWgwGV7SIMjAEEGMZBHekNOx8ua6PCllF4I1f4eX058QPNEbhUkLM3TcGXtgg/hX1heTMVMhUZfBwOADiua0bwJ4O0nVP7T0/w/aW11nIZF4B9QK6K7G4Z3E5NMpu5EJpeDxj09ac8zFlwcA4B4oSPdtHBHrmneSyyAr933oEK0sn3enNM8xydpy2T1qeRSRkY6VFBC+8tk4HQGgCFFId8Zz396aJGJHzEe3erkcOS3HNVpIedxAGD2FJgSuC8WeSa85/aLbHw2j25H/E1s8+370V6TtxCARz9K83/AGiQf+FYuCMY1Kz6/wDXVaQLc6/xFqw0XQdT1k8G1tHmP1C8GvNv2YbNl8HX/iq5UNf63evIz7edoPT6ZNeu3Nla3llLaXUEU8E0flyRuMh1I5B9qg0zSLHStMTT9OtorW2jz5cUYwFz1oQDjPIbYt905phnZYVO7knmpPJbyyo9O9JJbttVlGQvUGgCqLiXzRH5g5PBq1bzSCYrK2Rjgimvb5n8wYBxU0UOZg3GMUMBbvcYiu7K96qJmOPK5JOK0JU3RlQeo7c4qoYn5XoPWkMpTvKn7xSTzyBUj3DMF25ye4NWGhyNpx64NV5IMfdPTtQI4D9oBm/4VzIzcquoWhz6fvRUH7SUep3Hw7dtLSeSL7RG16kQyxhxzx6Z61Z/aCBHwtvGODtu7Uk/9tVrvW2uibsFSi7gfTApDvax826hdeG7zxH4Ml+G1pPDqqOgvfLjKbVGMh88dc19F3BYyFegU8YqKDSdMtrhZ7Sxt7eT+9HEATWgdh+XA6daAbuUJN5kCox5Hao5fOjcozMMjk5q5JCzXSvnAXqMUlwhdjt4waGCKKvIZzGJGCe9S2m7e/OMfzqwkBGWbJPpii3ixvOMg0gHTIWjIJA96oRqEuCpbPH41pFWK4A2n1xVRrcrMWGQfpQBw0jbfj1kjIfw4Rn6SVY+KFvNd/DfxDb28byymyfCLyT9BVO8Mn/C/bRdud3h6UEY7B67W3XaGQ5Oc9u1D3G3seUaF4fv/EP7OsOiW8bRX0lmVSJwVJZXJCnPrXOSeML6b4XnwQ/hrVE1z7N/Z7QNAfL64D5Ir323jIb7p9uKfIPMJLDn1I/rS5rAj5/+InhzVdB+H3gNmtZ7s6PdZulhTcU3HdjH4YqX4leItY1W/wBD1SGPW7bwvdhzN9mjKzI+SCGHbjBr3ZUXDAgNnsRwahNuY12pwhHK44p8waHhXwfsLiw+JuqyPZalBZ6jp7/ZJL5CXkGMjLevBrqP2arO7tPDWuwXVvLAy6oWRZFIyCDyPyr1BYiwCqpBXpkdKtRoqr5a4PHYdaGwbucBYsIvjtr+B9/Q7dvrhzXa2y4DMw5riMN/w0Dex8hZfDsbDP8AsyGu5RTGODnIpMYy4OZB245opLroG/UUUgPYT45ujz/wgfi//wAAk/8Ai65vxV46HiOLUvAeneGtcj167st32e5jjj8qJjt81vnOFzXqxqqLKzF+2oCztxeNH5TXAjHmFM527uuM9q9ynjKFOanGirrXd/5nmTwtapFwlVdnpshum27Wum2tqzBmhgSMkdCVUD+lLejdZzrnGYmGfTg1OagvSVsp2AyRE5A9Tg157bk7s7UrKyPnSH4V+ZBGx8YeITuUE/vuBmnt8JIGPzeMPEXTtcYqjd+OPiP4e0ka9rXgcXWhQqGuPs0wM0UWPv7R1xW/43+Idnpvwxh8baAItRtbkIbfccAhjgg+4PGKq47szV+ENick+LPEZPf/AEgCnL8I9Oz/AMjR4jHr/pRqje+NPilY6S+sP4Ftrmzjg+0OIrgb2jxk4HritU+LvE3iTwtoniXwBpdvfWd/G3nw3LbJLdx2PrzTuF2Vm+D2kuct4k8RN9bo08fB/RFbjX/EQ46/bTzWF4W8ffE3xFNqUOneFtOMul3P2e6SSbGG/rXceJvGtp4a8N22oeIIvsl/JCWa1Q7vnHUA+lLRhqYjfCHRNpVtc1/n/p6rhB8O9Mk+N0XhxtS1Sa3i0trlHe5PmRNnkK3XB9K9c+F3iaXxh4HtPEU1uts9xJIoRTwVVsA81y+kJ5n7Surydfs+hqPpuNFkCbJ1+EGhrjdrviH/AMCzTm+D+g441vXj7G6Jq94r1rx5p+rvDoXh211Ow8sMsrS4fd3UiqPw18deJvEniW70zVfDUdjb2yEvcxy7grdh/SgWoh+D+g4Df234gJ/6/Cf50g+D+gKCP7X1/J5ybw16QrYA4zSbuaYXZ5v/AMKi0LnbrWvgH/p7PFA+EGg42/23r49hdHj9a9IOPbmkP+falZD5mebP8G9BZhjXNfDZ/wCfmuF+Gnw907WvE3jaG41bVkOm6glvHPHPtkkTbnD9jivoSPBdd3HzDmvMPgJJ5t949nbkP4hZVPrhaT3DmY4/CHQ26694gz6/aqT/AIVBpP3U8Ra+PUm6NVG8b+OtS8aeINA8N6Ppd1HpEwVnlkKMwYZHX8q6PwrrHjKW+uF8W6FaafapCXjuIbkN8wP3SPTHeuXEYiNCPMx2Zjx/B3TQRnxR4h/C5zUjfB+w/h8VeIgM8YuTXeWeo2d1cfZ7e6glmCbyiuCQvr9KE1Wwku2s472BrgHHleYNxP0rmhmlKSuGpwX/AAp+zUEJ4v8AEY+lxTD8I4VPy+MPEoHtc16UshXOVx/Q05JN31JwKv8AtCi+o9TzL/hUSso/4rjxIo9pqX/hUk8Z/d+P/EikjA3S5xUl18QtcvdWvrbwt4Xk1aKwmMUzbtuWHUZ7V0HgLxpp/i/w7Jq0EUtjJbTNb31pNw9tKvUH1Hoa0eNppXFqc1/wqi+GQPiF4iP+15lI/wAJ9SX7vxD8Qc9TkVqW/wAS9Ju/iFYeELFxdS3SOzSxj5UwMiu1dyoJNcmIzanRWwWkfPXxj8Dapo8Phtbnxnqup295rMMDRzEZjJPDqeoIrvZPhd4ijZ1X4ka3ncchh15qD9oFt1p4OU4JPiW2wPavSPF2tWWgWd1qWpSCOCLJZicd66aWMhUoqstmDutDzofDXxKB8nxK1lSO20Uo+HXi3Jx8TNVJH96DP9agT4q69eRve6N8P9V1DTx/y1jYZYeoHeu3+HnjLR/G2hyappZnha3lNveWs6bJbaUfwsK0hioSW4rSRyR+H3jID5PiTeg57w9P0pn/AAgPjpc/8XOuyPTyK9TyuehNAaMccAnsaHi6fcLs8t/4Qnx8p+T4lXKkdzbUq+EPiMGwvxKdvTdBXqTBGHK++aYVQIAoH8qX1un3DU8xbwj8SwP+Sipx1HkHGKb/AMIn8TgAw+IsBHvbnj9Ks698XtE0/Vbixt9L1PVI7NitzLaQlxGR16eldn4b17SfEXh+01/RrhbqwulJR14wR1VgehHcVTxEUr3DU4I+FfigDn/hYUB+kB/wpo8NfFHIT/hPLYnPJ8g/nxXVWXjTQtQ8aT+FLORpr6G1Ny5QhlABwRkd63TIq7cDLZ4zUPGU1vINT5/+FGj+O7zWPGz6V4ntrG7h1ZY7/MWUmkCcSAY44rul0H4tqfl8caYw97Y/l0qn8CyR4h+I/U/8T8E/98Vu+KviVouh6w+kJa3mp6jEoMkNqm4r7GpWNpufJfUbTuZx0T4tA/N4w0tuOP8ARzR/ZHxdUFV8V6QRuzgwHOfT6Vs+B/iF4f8AF13c6bZtdWeq2yeZLY3cZSUJn7y54YfSuv6k/X0rb20e4tTzU6X8YN4/4qLRCR0/d/0/xpH034w5BXXtC5/2CP5CvSQqrkgj+tNdyqjcCBnrS9vHuB5t9h+M6j5dc8Pcf7BP8xSiz+N2z5db8OfXy8GvSY2UpzwR3p33gGyCPU1H1yn3H8jzM2vxr5I1fw6fX92R+mKakHxuUj/ibeG8ehQ122qeJNFsNe07Q7q9jXUNSYx28SjJYgZ5x0/GoPFviTSfCmnpf61cG2gklEKPtJy56Dim8VDuI5Frf42c/wDEy8OA/wC7nj864e+j+Jx+N+jQyXmjLrY0edreRVPlvFnlW9DXrHhHx/4X8Uat/Zel35mu/KaURlCNwXrWHrI/4yX8MYwP+JBdfzraE1JXQIgW3+Ni4zqPhoe2w8UfZ/jYx4v/AAyeMZKHFd34l1rSfD2nm/1i7S2i6LnlmPoB1NcXpfxY8F32rQab9vuLKS5fZBJdQNHG59AxrmxFedK1lcEQLb/G7OBfeGcjuFNKLT42MMveeHAa7S717TtP8S6f4eu5jHqGoo72ybcq4Trz61qluACx29hWSx6tqgPNwnxs/wCe/hwEDovOaRv+F0qADN4bz7jH4V6WpGAflz3oZVY9quOMTCx5iR8b1YnzvDjccYYmm4+NeN2fDTde5J/+tXqKJ8xzjP0rP13VtP0LTLjVNTmWC0t0LOx9vT1NaLERewHnsUvxnJKsfDPy8Dk1Mv8Awuwr8p8ND6Eg/rXfzappsWhprUs8cVg1utx57HC7GGQf1rltB+J/gvWtXi0mx1hDeSvshSRCglPopPBo+sRtcZlH/hdgP/MsMf8AfNcRqbfE7/hdPh9Z10JNcGkXRtirkxPEfvKfQivfJN4JUDnoa8214/8AGRvhMk4xod3j2rnWPi2xoM/Gnb83/CMY6ff6UxpvjUuPl8ODHcsxH6V3utatpeiaRJqusXkVtbxdXY9T6AetcXD8YvAUt0kEuoXFqJG2iae3ZYyf9410wqxlFSWwtSr5nxsOOPDJHorGlR/jYRxH4ZU9gWNelqsTRRvGwZHUMrKQQwIyCD704Rrj7w47VP1mn3A80ZvjYU3ND4Yz7Sd6hkk+NWCvkeG8+gfP4V6j8p684x2qGZlUZ29+w6VLxVPuB5kkvxoAwY/DmfTzDyKes3xmYH5PDS46nzM16QrLwNpP1rm/GPjbwx4Xljh1nUUglddyxhSz49cCnHFU29GBzvm/GYsPl8Nc56Of8Kdu+M2cbPDROP8Anof8K7Dwzruk+JdIXUtFvor21LlGkQ8qw7EHkGjXde0nRJLKPVL1LZ76YQW4bq7np/8AroeKhe1w+R5F8YG+KY+Gusf2/FoB00xoJjA+XUbxgj6GuhsG+MC2FoYU8Nyx/Z4wjeYwJXaMHn2rU+Pu5vg74jjIOViTIPs4rfudWstE8JRatqDeXaWthDJKwXkDYuaj65Cy1Gcolx8ZVUqLbwycnnMpzSmb4xMoL2vho5PaQg/lipF+MXgVfm+3T8jg+Q2K7Dwzren+JNGi1jSpvNtpWZVLKVOVODkGh4uEdx2OL+0fGRT8tr4ax/tOalS4+MLKD9k8NNgY+WUmvQtozyue1PVdqFQpx61P12AHnJuPi8Cdtt4bXtzMTTzdfF5cr9n8NBvQyGu/MMQYMYyfSjbg/dBNQ8fTQHALJ8Zv4U8L8f8ATRuKTzPjC29ZR4YyOmJCK3PFPjjw54Zu0ttSu3EzAkpFGXKj1IHStHw3rmkeJNKTVNEvEu7VmKF1z8rDqCOx9qmWYQiuZrQLM4tn+MRX/XeGkHod2PwrjvjSvxGHgCb+3brQ3sftlvkWwPmBvMG0j6GvVfEPiDTdG1Ww028uUjudQlEVuh/iY9K5D4/GST4V3zY+7d22fbEq1xrOoyqxppbstRe5feL4wLtC6l4cGEXnyzyMD3oEfxdOSdS8OkA8/ujXU+JddsPDnhmTXNTZktoIozKypk8gDp+NcnH8X/CEYDTtqFvG2P38lm6ooPcnHT3rup46M1eKIs+w/wCz/Fo4Yat4eyDk/uj0pGt/i42R/bnh9Vz08g11Ora9p+n2ul3MhlnttUmSG3mt03plxlWJHRT61pNGFJX8D3qXj4hr2PP2tfiwx3DxF4ewO/kNTPsXxYYgr4n8PoCOgt35+tehiNFJ3KM96UQwqwKrR/aFMLM8+XT/AItEE/8ACW6FHn/p0JB/Ko30j4qt97xnpI/7c2xW54y8baL4ZvotOuY7m6vZU8wW1rCZJAvqQO1WPBvinQ/FVjLeaTM7GF/LnhlQpLE3oynp9aHj4qPNbQLM5g6J8UWIB8baTg/9OZJpJPD/AMTCTnx1pvA7WB/nmum8X+KND8LRWbavM0T3k6wwxou5iScZx6Vt+Uq3PlkfLmsv7UimrrRlJHh3xe0fxtb/AA91CTV/F1vfWYkg8yFLTaSfMGCD7Gunj8OfEArGV+IKCPy12g2CjAwMVq/tA26L8JNbdMBg0LEe3mLXVQfNDbdgYYyf++BXp3uhNnDnwz8QGG4/ENcd8WIyKjk8M+OgNrfENgO+LMf416S4TZ82B+FQlYS2Tg+mKBHnp8K+NjhT8Rrpcd0tFoXwl4s2/P8AES++gtV4r0MRxk4+6T3FBSNRtxwP1oA87/4Q3xMfm/4WLqox2WBRTT4M8QsCr/ETWz3/ANWn+FejER/3ev502QIByOSaLhdnnP8Awg+rk/N8QNcP/AEH9KjPgbVCP+SgeIuvOdv+FejyCPjCDjse9RlBuyoAz1pBc8Qv/CV5H8W9K02TxfrUkkulTul1lVlTB5XI6qa6iPwDesDu8deIevZ1H9KseI18v46eGGxjfpF0D79K6TWNY03RNOlvtSuY4YUH8XVz6AetDBs5Y+Abph/yPPiT8ZF/wpD8Pbhny3jrxKcnvKOlbngDxHD4t8MprUdv9mV55YlUnOQhxn2zVT4jeOtM8G2tp9qia5urqRY44UYBsE4LfhQGpnj4eSfeTxx4mAB/5701vh82Nh8aeKMHqTOK7fU9S0/S9Pe91C7jtbZF3F5OOMZx9fasD4d+LrbxlaaneWtu0UFneG3jZusi4yGI7UrjuzGHw7HC/wDCZeJiD388Cg/DrA+Xxn4oz7XQFehFV9M8UgVSfuggEdqLhdnlXhzRz4f+Nq251TUNSE2gO6yXrh3XD9M+leliXjPbua4/Vtkfx60VuMPoNwB6Ehq7nYu3hRntRIZQmkyQOf60VPPGu4HkH6UUgPpE0hpaQ11mQ01Fdf8AHtL/ALjfyqWob1S1nOoYqTE4yO3B5oA8k8R6pbad4Vubi+ZVh+ylW3HrlcYwetfOl9bXVr+zJYadueFrnWf9GB52qZPl49PavVbT4W6hfG2XxL4vvNVsY1DLCF2Fh6E5x+ldB458C2PiTw9YaRFN9hisbiKaAquR8h4UjvmrA5W4svjBqGkLpU0OiW1u1usDSxyfNs2gZ59q7rwF4fh8K+ELLQo2Di3DM7gcFm5OB2rdPAXcvOAM9uBijap6rkdxQI8m/Z4kM1145vhj99rbDPqAK73xrZ6fdaFeXl7aW88lpaytC0qBih2np6VX8B+D7Lwfa6pb2VxJOl/fNeEyDlC38Oe9a+q2UeoaZdafPuEVzC0Tsp5AYY4o6B1OT/Z+hMXwe0M7seaskmPq5rN8DOLj48eN5mzuhsYIcjp1rtPB+jx+G/C+n6FbzPPFZRGNZHGCwyTniuF+ETGf4l/EO73MymaCMMe+B0osPubXxc1+TQfC7C1jLXt64trcA87mOOMVteBdBi8NeHbfT1JadgJLqRvvSSHk5+nSovFfhOy8R6ho95dTzQtplyLhFQArJjswNdBKdzFidpJoFfQeW570FuOMGox14p+7GDzTECsf4h+VOyff3GaQkEAj/wDVSR/0qQB22spycZ7V5f8As8OzaT4nnKgmXxFccgdhXp843Rv6bSf0rzX9m5d/gPUZuMya7dH64an1DocX4O0vxTq3xK+IF54Z8QRaa0eoLHOsse5ZVIGMY7giu9vYfEmmfD3Xo/E2o2uo3K20rwzQoUGwp905963fCPg2z8Na34h1GyupZf7auVuHidf9UwHIB7ir+u6auqaReabcZWK5geGQjqAwxkVwY6ipUnfoXzanhun6Pa+HfgHB44tfPGtpp24TNIdqqx24I7j61Rn0K8uvDMbXXgvWItRlt1lj1mG6Iw5AKupHBGa9u0Pwrp1p4EtvB9//AMTCxSz+yTBxt81DnsOnWuRi+E+sWmnDQbXx9qDeHkysdpNGWkjTOQgYHp+NeFQxEfeu+v4F3O38B3mrXngjSLjxBG8er/Zwt3nqzqcb/wARg1t5wBj1qLT7GGx0q1063ZmhtoViQu2WIA6mppI9wwcgeorinq2wucL4z8WWfh+WXT9DsRcazdsT5MCAZkPG5sd6m+GPhafQNAvhrCxy6hrEzXF6i9ASMbT789RXLWfwj8QabrV9q+n+NzHcXkrOzvbbiATwOc9q73wfpuv6RYz2+v64msuZA0MvllWVccg+taTlGMLQkDPPrnQtH0L48+C7XSLFbWP7Fcs20kk4HcmvXyVePjgjtXK6t4Za8+JGi+K1uVVdOtpYGgb+Lf0YGumTKgK+M9jXJi5OaXoUjzL48HJ8Fqcc+I4OMfrT/wBqhmXR/D8U2Rp9xrsUN6/bYTxk/Wo/jg6/bPBUbEn/AIqKFs8jivSfHvhzS/Fvh7UNA1mFns7nOSn342ByrqfUHmvfynl+o2l5kS+JGP4v1HWfC2mRP4b0KTVBFIsItYSQyR44YY7V5ro/xBsoG8e6lD4Sl0DxBYWSXV+jDAnPQEj15HNbFvoHxg0W1TTLHxDpGr2cKiOC6ul2XCoOBuz1IFX/AAj8N1tzrt14p1Iajea9aG0vNn3Qp9Ce47VwYV0aTbk7gzx+HWFvNNGqSeKvFmn+IZU8+ExwM0MbkZVSMfMv07V2fiTxH4k8UaT8M5kvJNI1DWbmW1vxCCAxC4PHvjcPStey8IfFXR9IXwpY63o+paNFH5Nrd3A2TpF2Vs85Are1LwLqTXvgK4XVI74+HrpnvHkAUyKVxx6kV6c6lK2jQjq/BOgzeGtGOkz6zeauqTM0U11zIqn+HPcZzWwrsCRtbg8E0pZQcK2cnI+lI+CGG4jg968yTuCOD8R6t4c+G1leHTbVUu9SnacWiMSZZW/kD6VU+EvhO5034aX2k6sGtptYuZ7uSKJtpthL2X0IrkrXwN8ULTxffeJGg0TVrmWQ/ZvtcoIt0BO0qPXFep+C5PFE2mTr4ttbKC+SUeUbWXcroR39CDVVXyx913HY8y8FeH9O8MftFvp2mLJsPhtnlkdstI5bBY165N87DgggjFcyfDOoR/GoeMFaJtMk0U2TfON6Sbs9O4NdRIFUg+9edjanNNNPoUjy34Jvt8QfETbwf+EgGMeuyqF1o/i7w/8AELWvGHga10/XrPViq3llJKFlt5l4IVs+3T3rT+CYLa98RmXH/IfB/wDIf+NVL3wt438LeMdR17wP9j1HTtadZr7TLlipilHV0boM8/rXfL3aj13S32ewXDwh4i0XxN8StPh8ReHLvw74ztLd/sxuOPtMP8SBhw3GeKx/h/D468bwazjxhcabaWGp3FvZyKu4thyFVh6Dj8K3vDvhnxbr3xF0vxX4xghsU0lXW0t43DtluvI7Vyfwib4gWGm6/L4WsrTVdNudcu0eOWURy2k4f74z95SPyIrsouPK+V9vMk6HTfGXi/UPhfqMbTWVv4m0XUzpl9OcBJEB/wBavTnbzj2rmdT8X6t4W1fSbvTviBF4kilvo7e+0+aLAZHOCUb2rpdU+FfiB/h6yW15aXHiV9YGq3UMjEQ3PrCx/wAisbxR4K8beItPtmt/Buk6EtjeQ3PkRuvmTBWBIDdT3/CteaF99ASR7ozFGaNR8oPH0pjSbjs55z1qRdsr7sZ3YPJ6e1I8Shj8vFeO5MDxTXPCsPh34t/D28bUbvUby81Kbzppz/DjIUD2re+Pth4g1G+8JW+i6a99DDqZuZRkYBQZAb0zW3448P6jqvjfwLrFpb+daaTfyNeEEfu1ZcBvpmpPiPaeNIb/AEzxD4OkW9NkzLfaTJJtW8ib+6f7wraVduUHfWz/AFKSMfwN4m1C18e23hnxZ4SsNI1HUkkl06+tVDJMB95MgcHFWNb4/ac8K7mwDoV2OlU/DumeKfFXxG0jxJ4g0d9DsdE3tbW8jDfJIwx9ce9XvEY2/tO+ExgZ/sS6zXs5ZVUqdlutyJblDxdbx6/+0h4d0HU41l0600iS+SBhlXk7EjPOMV13j3wvoniTw/Noeq2UP2WUAqyRhXgYdGRuxFZvxR8J65faxofjXwY0C+JND3KIJjiO8gb70ZPY+lcl4r1D4leNNPfw2nhGfw6tx8t3dSzghE77cYJrpxdJzho7WEiv8UrbWrb4ifDjT9DuC19HbXEMNxOcttCgbmPritPwXrnirQviBfeD/F2qQ6xCdKOpWl5HFsZQv3lPtVrUvC2oQ+Nvh7cWvnXtno0M0F3cM25kyuAxyc4Jq1f6BezfGuy1t7cvpD6DNYzSr/A7dFP1BrhhGDglJ30Gzz23+IWveJIrjWLLx9o3h9GkYWljOudwU4G8ds+tev8Awu8Wf8Jl4Jstalhjhut7293EhyqzRnDFT/dPBH1ry7TfCviHwbZT+HX+HGn+KraKV20zVUwW8pjkJKD3WvVfhppWpaP4Pt7XWLaxtdQZ3lmS0TagJPA44yB6UVVCMfdEdI/H1PrXk/7QPgxdV8Ka94gu9Xu2hs9MLRWIOEEqn7+c/pivWh93PFc98TtJu9e+HXiDR9Pj8y8urF0hjzje3Yc1z05uMkxozm0PT/Fnwo0fRNSadbafTLQuYW2sCqqR+HFcT8Yk0jVjoXgjwzp9sdZjvoJo5raMA2aRsNzFh0yAe9db4hg8WWPwatLPw5YmTXlsLe1MJYZiO0K5+orhfAC+O/CFq3l/De5vdRnI+230l0PMl+noPamlLWSY1oe3zA7i5YNzyc55715t4kDD9ovwd150a9HHfpxXpMeWjBZdmQCVJ5Ukcj8OleceJWUftEeC13ZJ0e9GPQ4rgoptyXk/yHEzPGNuniL45eFPCuogvpdvYTak0JPyzSL0BHfGK1vib4h8FaSsvhrxJpHm295Zs22Kx3IEPGQQOGFT/EXwnrGr3+j+KPCt1b2/iXQ2ZrZZ+IbmJvvxMe2aydR8SfEvULY2MXw1a3vJFMTyTSh4EyMEhvTnPSvSopTwsUt0J7mRcePdO8PfCTwvb+FdUM6X0zafZXmoLjykT7xf/dzUPhvx9quheKNItNW8X6P4m0rVLlbOb7MAJrORvuuOfmTPBpZPhbrVp8MvD1jZx2N9rfh/UZL5LWYZgukkPzwnPHTpU2j6PrmseJNKkg+GWneHbS1uFkvJbmNSXQdVQjv6GqVODWmoWL8Or+PPHWu60vhfWLPQtM0m8exEk8JczyKcMfpmtz4X+JNV1qy1XR/EUMEOvaFdi0vjCcxzZGUkX6isKK18Z/D3xFr8ei+HX8SeH9XvW1G3aGQLLbTMPnRx6ZrZ+F3h/WLAa74h8RxrDq+vXizyQJj9yirhVPvjFc9WCSa0t0Gzt1KAnIx2rlNQ0fw5pvibU/Gmp+T58tukTtchWjiCd1B6E11br8pCg4NeMfFHSfHWs+PFhj8N3GqeGLMKVhjmCLcvjOWPse1YUacubewkX/hfeWNjeeN/HTQrpfhu+lje3QjYrFBhpAvbdXB+Kpb7xPPovxC1a6MMEmvW0Gl2hlH7u33cuw7Z9a9Y0u11Hxdouo+GvGPgo6NpJhjMYSYYcqwwox0Nct49+DOl/wBlab/wjNlfzyR6hCbiFrssot8/NgcAY6+1dEK0Y1Pe3/Qa11Or+P7D/hVPiVzyrRBg3Y5cVV+I7GT4GaxkHH9iJj/vheaf8bdPi0z4H63ptq0jW9raKkZkfcxUOMZJ61e8SaZe618I7nSbCPzbq70SOOFOmWMY71hSTlGL8/8AIOhxfhDxjrNt4T0SH/hWF9dtDYRotysKMJRt+8D6Eetbfj/xR4g0n4e6DrGj6f8A2TqF7qcVu9lNCPlDMQVIA4zwc1W8Lap8U9J8NaXoy+ABMtjapbh/te3dt/lV/wAYaV4w8XeB9La70A2OqWuuQXE1qJw+YUYEup+nb2pqn++u1pfvcaIra+8ceE/H/h3T/EWsW2q6f4hmltjAkG1rWQDIIPcVFpupeOfHWu6zceGdeg0TStNvGsoVeEOZ5F6ls9s11XxE0PUtW8X+DdU0+ESxaXqzT3OWAZI2UgNg9ea4zR28R+H/ABN4mj8DHR9Z0u61FpZ4prgRTaddEfOCp6g9a6FHnheO4jf+Cev+Ide0nXU8SyQvf2GrvakRKAqgDkD1Gefxrvm79a8v/ZzW+bTvFsuoSRyXD64zPLFjY7beSp6H0r1PG7DbsVy16LdRqIzlNRsfDvhnUtW8ZXwWKa7RTPJOQ4GwcBARxn0rj/htqFtoOi+LvH2oW50vRtVvFuLW2xtwFGMhexY/zpnxC8O+PtZ+IYvl0Wy1TQLNALWzkuwiSN13sPr2rotJ03XfE2m3uifEHwzY2umkRtbrBOHDFW6cdMdaqVK0LSd72uM8l1lbvUNX8M+P9avk+0X+uRpBbiYEWtryVDAevHNd98eP+SV6qwbI86BgV6Y80Yqp48+EGgTf2OfDujrE0eoo16vnNh7fHzYB4qz8a7eGz+DmpWVsrCC3WFI1JJwqyDHXrXFiqcZYihKPR/qXF6EnxumEnwW12NiwxZwMD6j5axtR1/xpdfDs2Y+Hj3Fu2krGZ1dX3R+WBvA6njmur8c6JeeIvhpqGi2Oz7Xe6fEsW7hS21TjnpWXZQfF2DQINKi0zQoPKtVtVn+0ZZQF27seuK6crjehr0bJk7GPFrjaN8KPh0nhnVnltZdSt7WWQjl1LHejA9ME1pXEniLxv4w8QQab4gk0LS9DuvsYa3QNJLNjOTntQ/w1v7XwD4e0HTbhLi40vWItQuGchQ/zZfH+FXta8N+MfDvjHWdd8ErY6hYa5Is13YXLeWYp143oemCK7nShrZ66kXHfDTX9ck1XXPCXiKeK71LRJo9t5Gu0XMLjKsR2avQE6A1wnw+8M6lo97quta1NFNrOsSK0/lElYkUcIDXfRqNoDZ6VyV6K53yjTOf1iLw/oGo3vjXUGS1uDbLBLcPJ95VOQqg9CenFcT4IutuqeK/ihqlt/ZemX0MawxPwzRx/8tCPU+tT/Evwb4x8Q+OLPVLMaRPo1lEPItLuQhXk7s47kHpW7oGneMLyS7sfGdnoM+jTWxjEVsxY7sjClfTFUoKMNXe42eKeLtQtfEHh648b6pfwtfyalbjT7USc21ssgDNt9SOtfSNvdW19apeWc8c8Ei5jkRtykexrg/H/AMLND1PwvJaeHdI0yx1IXEUqSYKhlVgWU9eozXbadYWem2UdlZQJbW0Q+SFfupnkgfjmsMW4TjHl6FI5X49hZfg3rzd0jjI+ocV0NlJ/xL7B+hNrF+HyCuf+OK5+D3iMDp9mBx6YYVs6Od+kaVIejWUH4fuxX0OHd6UWZyNCd24DNxjrmq7Nghl5GeeakvFG0YP45qE8jjOfetriJxLlfShrheg6+tV2WTcp6HHSjBVMHqKQi7BKrj37CoZ/nb5cj8ahtgwyB8vsR1pZpD91SAe1ADYpGEmzOcdam3An7pAqGJQB8vU/eqcAkZA4/rQM8+8VjZ8bfBzFvv6fdp+ma6G50jTdWmtpNRso7lrZy8PmchWIxnHeue8b7h8YPAr9mju0J/4D0rrrdsvgD6UMGee/CS8i0z4c6tdSKWgsdTvn2oMkhX6ACvL9e1/SdY8M6z4g1a4f+3r2aIW1s8DD7PAsgIUEjGSO9e6+DtB/4RizvrH7QZ0ur6W6yyAYDnJWk8Y+GbXxF4eutHXybYz7SsywglCpBBH5U76jT1LVnNofi/QbC6aBb2ydkljWVSuHTjkcdxXO/CX91rXjmGNFVF1v7gGABs9K7CGFbdY1bhVUDITGSABnA9cVmeG/D6aRq+u30Nw8q6tdLcshXHlELjGe+akDoGl25yePrTwwYArgn6VCxyAMEfWpLcFV9f6UhHAeKWdPjb4UKjIk028TnucCvQYWzEoblsda4Lxv+7+LXgSfP3lu48keq13FnkW4PJzTZQl0xjAx1z2oqO7Bxn370VIH0maQ0ppK7DIQ1BenbZzsASRExAHfg1NUV2cWkxJwBG2T+FAHzfF8TNfEMaj4fa2wVQA3l9fepV+JHiF/u/DvWSf+uRrvdE1Gy1KxSTT7+G6WNFD+TKG28d8dKTUNe0rTphBqGsQW0pXdsllwSPWtNBX8jgT8R/ErZ2/DrVif91qavxI8WHj/AIVvq59/Lb+RrvbDWNN1OUpp2qW126jJWKXJx9Kim8UaDBK0FxrdpHLGSroZeQfQ0DOJ/wCFh+LiSV+Gur49CpFNfx/42P3fhvqf5Gu3s/EmhXl3Ha22t2jzucInmcsfQUXfiLRbW6+y3WsWsE5bbtklxz6elIPkcQfiB40VQV+GuojAJbLHn6Vwnwo8U+Ko7/xVqmk+Dbq/hv8AUd0kQzvgcDlW/pg19CNJ5a7ix2bdwOc5GO3rXmf7PbY8O+JL12KibXJ2Y5PQZosA8eOPHTjB+HN6oHox/wAaVvGvjhT83w61Bh2w3+FdgPFvhc/J/wAJBY7s9DNWlYX1rf232mxvIrqDdt3xPkZ9KLBfyPPH8b+NvlZvhzfg+zZoTxz42ZcN8OdQJ9Q+K9KXdg/MR+NO4OMMfrmlYL+R5ovjjxkuS3w61IY6jd2/OlPxB8Wxkj/hXGo59Mk16UQcj5iefWjL5xvJA9zQkK/keXXvxJ8TrBK8vw51gRhG3OiklRjk1xnwT8Ya9o/gNY7PwVqOp21xf3FxFcQ9wzdGHZh3r3fW5nh0a9kMmAtu5Pzdtpriv2cBLD8INMxICJbm4kBzjq/ei40Uz8SvEiqX/wCFba2QTzhDxSD4ma5hg/w81zkdNv8A+uvQLzxRo1lL5N/rNrbS8YSSUCtOG6juoEuLe4WaJxuWSN9yn8RUSipLlYHkn/Cy9ZVgx+Heu5B5+XNTJ8UtS25k8Aa8h9Nm7j8hXqoeXkhj+dOEjYPzMCevNcKyvDLoHMeTD4tTo2ZPBWvfhCV/oaP+FvNn/kTddDY6eQTXq5kYjG8j+tIWYAbXcY96Ustwz6fiHMeUr8X4djM/hPXkxz80J/woHxe00t+88P60B/1wYn/0GvU/MZejHJqu91DO3lLdxPL/AHFkGfyrKWW4Vf8ADj5jzVvjBoa8/wBi61x1LWrf4U+P4yeGT80ljqyembZiDXohaCPlliPqSgOKl8qCaIvGIJVz1ChgDShl2Fn8Oocx8+/Fj4h+HtbvvCn9nx3xex1hLl4HhIdox94r64r0ub41eCDMxZ9RCknGLVqwPjhaxDxN4BjEMaFtcXlUXJGDXqn9nWIlkY2dq3zHIaFCOv0rup4anTg4RWg20zgE+MvgRx+8ub4c/wDPs3H1ob4v/D9gQb27HfItmxXdCz0uSTYtrYBh/D5MefyxTv7O06Q4bTbFsnHNsn+FcUcrwn9MXMcIfjF4AyP+JlPzx/qGxUifGD4fBcHUbjJPGYDXaNo+lYONMsM55/0ZP8KjGiaTu+bSdPKnsbZP8K2+pYdBc5WP4veAuMasxHvFjFKPiz8P+P8Aid9+MLmup/sHRGBzo+nZB4/0ZP8ACk/4R7QnI3aJph/7dEz/ACpfU8P2Fc5gfFf4ec515VB9YzTv+FqfD84/4qGFR7q1dG/hvw+Mf8SDSv8AwGX/AApknhvw8TlfDuldP+fVeD+VL6jhuw7nON8VfALNj/hIIvqVPP51G/xS8AeYufEEGNwz8proz4Z8PZ/5F7Sj0/5dF/wqObwv4c8v/kX9LPI/5dl4qXgcIugcx5B8I/HfhPSdb8dy6hq0UEV7rSzWr4yJU2dVPevQ2+JHgV1Lf8JFbKAOwOfyrlPgX4f0W61Px+lxpFhcW1vr22COSAFY/l5256V6M/hTwzz/AMU7pXt/oq4oq5bRqy5rhzGEPiR4HjcMPEdntB68/nzWX4b8XfDHQEu4dJ16yt0u7hrqZPMLAyt95hnpn0rrz4U8LMOfDWk+5NsuBQvg3wiR83hnSgp/6dxisVlVGL0kw5jH/wCFleB1baPEtiGPbd1pf+Fh+CcY/wCEksQf96tV/BPhIYC+GdJ2f9e4qBvA/hFX58M6Swz3txVvLqXdhcz4/iD4Lzt/4SKwzngh6lHjvwYeR4m03/v7Vj/hCPB7f8yzpfJ5/c0o8A+Df4vDOmEdx5PFL+y6Xdj5iOPxv4PZ8L4ksOe/mcGpm8aeED8p8SaeH9DJ/wDWqBvh/wCCScnwtpnP/TM/400/DrwNuP8AxSmndMZ2H+eah5PRe7YcxMPFnhQnf/wkmnsARn970rh/EXijw437Q3hHUodZs5LJNJuonnEnyh+y59a7AfDfwNj/AJFXTgO3BrgNc8F+FI/2gPDOjxaDZrYXmk3DzwAEq7DkE+4rpwmCpYW/s+or3PT/APhNvCLD5fEmmgdx5tVbjxp4ULj/AIqLTyM5P72q5+HHgNQCfC1gB/un/GoZPh14DWUAeF9OIPT5DwfzrslOOzYrGgni7wfxu8RaYDjg+dTj4r8GlgV8RWBPf96MVnD4c+A8fN4W04+xU/41Kfhv4CK/8ippw9gp4/Wud0qIF8eMPCKuNniLT+eo83FOTxf4UJ2/8JJpnJ7zgfzrKPw38DYOPC2nDB4O0mlb4a+B2yW8L6dn/dNR9XosLmqfF/hLOF8Saduzz+9HFDeMvCKjb/wkum7j6zAVkj4a+BSSD4W0/afY/wCNI3wz8DbSq+FtO98Kf8aX1Siwuah8YeEiefE2mcek2aQ+L/CjL/yMmnHjoJqyf+FZ+CM8+F9P9+CP605vhx4FYY/4RPT+OnyUvqFLzC5pr4t8JEbv+Ek07/v5XA+JvEHh5/j14K1Bdasms49NvY3mWQFUcgYU+ma6kfDfwI2c+FdPyO4U/wCNcJr3gnwtbfHXwjpcOg2cVlfabdmeAA7ZCo4JHqKI4GlB3RUWeoJ4t8IqA7eJNOJHrLinSeMfCkkZH/CS6efT9/jmspfhp4HChl8K6aSP9k8/rQvw78DYBHhfTs+yHj9a0jSpQjyoVy8njDwuEBk8QaeSDxiUUreNPC2f+Rh0/I7maqA+Hngk5J8MacCT02Gmn4beCDg/8IvpYPf90RWKwsP5guXv+Ey8Lnr4g04H2mB/GmSeMvC5AH9v6cR7S5qmvw38Dlfm8L6cfqp/xob4ceBlHPhXTc+uwjH60pYWm/tAX08ZeFHUf8VBp6n/AGpccfjTj4u8JqcjxHpuAevnCs5fh54FXB/4RTTeeP8AV/8A16Vvhz4IX73hTTD/ANsv/r1H1Ol/MFy8/i/wmR/yMunf9/aF8Y+EyuP+Ej03HqJsmqX/AAr3wRlVHhXTDjsYqG+H3gpW48L6cOehizioeAodZDuc18a/E3hvUPhT4jtbLXbC5ne0/dxpKCzYIOBW94c8Y+EB4d0rzPEmmqwsIA6+dnaQgBFcv8YfBPhKx+FviK9tfDunW9zDZl4pY48OjAjvXReGfAvg+58NaTeTeGNLeeexgkdzBgsxQEk+9b0sPRUbRdwvoan/AAm/g1T/AMjPpvH/AE27Uo8f+CwvHibTf+/oqL/hAPBZ6+FdK65yYBUsXgPwinTwvpXBzjyMjH50lgqad7gpDT8QPBONx8UaaDnoZQCa4rxJD8G9e1mbWb7Wra3vpwFuHtbwwmYjoWA4Jrtj4K8LKzBPDGjqp/6dhzTR4M8K8/8AFNaSMdMW4AFaKhShswuZWg+LPhroOlJpuk69plraRksEEw5J6knuTV8fEnwKOD4n07/v5Vo+D/DAKAeHNIB/69RSP4T8MjhfD+k5Hpaqan2NHe4XRUPxJ8Ahh/xVWn8/7dNb4meA/wCLxPYso/2qtjwr4fLNt0DSR9LZRUo8K6BjLaDpJx6Wy0nRoPcZkz/EjwE/zf8ACSWZOOPn7Vw/xl8a+D9V+F+t2Ol65az3bpGViDcthwcCvSpPC/h8EqNB0opjoLZf8K4z44eH9ItfhD4hubfR9OgkjgVleOBVZTvHQ0Rw9CTTS2HF6mlpfxI8Ax6VYq/iO1VhaRBk5yGCDPb1q3/wtH4fgbT4ps/90k5q5pGh6Q+i6dM2i6YzPZwEk2qZJMa5Occ1cTQ9MHCeH9MXPcWi8/pXFGWHptxSYmYv/C0PAEef+Kit/rg0jfFXwCMH/hIoMf7prdbRdKBH/El0wDqMWqc/pTo9J0sZI0TTQP8Ar2Tj8MVqquGfcZzp+Kvw+brrsRxyMRtmmyfFjwCFy2sHB/6ZMa6gabp2/jSrBRjoLdP8KT+zbAEgadYj3FunP6Vd8NIDlx8XPh8FKnWHYY6CBjTP+FueAdv/ACFLgD/r2c49uldW2n2QGY7KzXI5At0wf0pi21qOPsVpu9fsy/4UKnhmFzlj8WvA5GI7+5fvlbVz/SmD4seCcE+df474tHOP0rrvs9uuf9EtSP8Argn+FMa3hDKq29sCT0ES/wCFP2GHfQXMeW/FH4meE9X+HOu6XZzXvm3Vmyp5lq6qT1AyRgVd0L4peGINA0yGT7eHhtIUcC0c/MEAPat34q2y/wDCtPEuY4CRp8p4iHBA+lWPB0QfwfoTMqnOnQE5Qf3B7V203DltEbaMZvix4TY526kRntZv/hTF+KfhVWB8nVHx1K2TnH6V3MVu33lWNRjpsH9Kc0LA8bAMcAqKvQWhwv8AwtbwuTuS01lmPAAsn4/SmH4p6C7HGna2RjndYSAH6cV3qxt1Oz67RmozDLkfvAOfSnoBwn/C1NEGNum64T0x9haoj8U9G37f7F11vpYv/hXoQjmYA+Yev4Unk3B4MhpaAeff8LQ09j8ugeIP/ANqcvxQtyCq+GPELH/ryIGa75orjgLIwHTiozBeMNqzOR/vUXQHi3i3xqt54+8H3q6DrMRtZJ/3b2xDyZX+EHrXRw/EJgxP/CI+JWJ/6dDkVP4/hmX4jeAGZmyb2ZAxz3SuxtYJFdsykc4HPak7DZxn/CxJGwP+EN8RN/268/zqQeP7kL8vgfxIccnFuP8AGu6h2uzqlyGK/K2Gzg+hphi8vdLJNhAMlicAD6mjQWhw7+PtRkz/AMUF4kJ9oV/lmhPHeqBePAniFVB/iiXkfnXcxrvTzFk3gjKkHOfeosrLdyW63H7yNQzqG5UHpxRoF0cb/wAJ/rBPy/D/AF4/8AU5/WkHj7XMfL8P9fb32r+vNdx5UuwAu+PrQY3ZCfMYDtRddhnk2ra/qGr/ABM8CNfeGtQ0jy7+RVa6AAkDJ0BBNeuEgKAu0d68/wDikrR+IPAdw7khddCj2BQ13TQ8sDkYJyKTGEwjbCtRUUiMDwTx0opAfSppDSmkNdZkIahvAGtJ1IyDGwP0wamqG8bbZzseixMT+RoA+R/ij4Zsfh4dE8feC1k0y8gu4or23jkYw3ULnDblOeeaT4lXHh+6+PXh638QMBpUums7LIWC/NggZHNXtbur34oX2naPp1lLHpdtNHJPcOuFULzgn8Ks6r4cg1b9oSG31bSzPpa6P+78z7jlenI+nStEO76nK/ELTfBsGo6FefD0y2+uw6hGVe0mc7kyNysM13Xxs8HeFrjwdr/iC+0WH+0/svmNMrlSJAOuAcZzXZ6T4S8L6POlxpuiWdvMpyrqmSp9eax/jZb3V58LtbgtIXnlMJOxeuKGK+xh/Cz4f+FLr4f+HdUvtFi/tKS0SR7lJGD7ux61W1vwB4V0nw/q0/i5l1a5umkaOR2ZCqn7oUZ4Yetdl4UkmsvhhpckEbPLBpiME6nIXkYrxjT/ABVNresyan4v0LVpLeKXNvaxxMRKAeGb/Ckw1uek/ByDUbT4SQW+qyzsYFm+yPcMS3kfwZJ9qh/ZvXb8OZpjyZtVuXOf96uhGs2ur+A59Vs7eW3hNvIohkTY0e0dMelY/wCzyv8AxajTpOheedvzamHcxfip4f8AAulWPlxeHYJdRv5iI1R25dj7Hjk/hXZ/DTwna+DfDSadbqFmlYS3AViVD+gzzxXOf2fdap8dVkvbVhY6ZYmaHeuUdieCOxIP416P8xye/WgTY/I7UhbjnOabyeMc9qXae/6UCHEjgjP50hbB54yOtNPuDj6Uhz6UnsBi+L7gweF9UbhlFrJ/6Ca5f4ELN/wpzQ4Fk8p3hlOfcsea3PiJuXwVrJ2/8ucn54rB+FVjNdfBLQrWGd7eeXTmEUvQoxJwePfFfNYirWoJ2fU0jseZ+Gbzwlpur6rpnxa0u4i1hbxxHLcBjbPET8rKRx0r0LwDpFp4Q0/X9c8HeIItU8KXERuILFpfM+yzKMkK3YEZ496wND+IK2+lt4d+Kegzf25ZO0TSNah4bpAfldW5xkelYvgmx+zv491jQrGXT/Dt5p7FbcsRGs2Oqg10UsRVk2pafk/QGkdRZfGHxJqGgL4g03wNdXWnRQ+ZdqhO9FB5K+uBzium1f4lWK+DNJ8SaLbzahDquFtlCndvP8BHqDxXnnwo+Iun6T8J7PQL2yurXVoLZlERjOycN911YDBBBxWRd2+seD/AHhe1v0ubXR7+/mkuJ0i8z7HvOUyO3sa6JSd7Ca8j0rSvihqVr4q03Q/GHha70X+1JDFaXYw0RfHCt6Zr1BuMgnkcEelfLOpLZv448JzaZr+ratANUjM7zR4hU9ieuDX1Pdj/AEiQYx8x/nXn4qUlZxY7GZ4gt7u90W9t9Pljiu3hZYGkzs3Y4zjkV414v+Htv4f8BS6xqHiPUrHxPFEJYri3uTsEo5C7f4lr17xdqy+H/Dt3rMyu8dtGXJRN2PTpXheh+K9C8ZXaax411SaC2ikJg090wWIPBb0HtWFKVXfoNG/4j17W9e8NeBdHa4NpqviAAXci/KTgfMce/WpJrG4+F3j3wzc6Trmo3uja3cnT9Ts7t967yPllT0Oan+Kt7bWGoeA/iBa4u9A0+82XL2ylhHC4wHwOwIxUHi/VNO8ceO/Cml+H5ftVvbait3JMo4VR3PoK6cJKcasbLR3uBs/GNM/EX4dQlgf+Js2cc9BWh8bvE13oVpYaVpb41LVbsW8JPv1/KqXxZdX+K3w829Dqbnj1waj/AGi9Pvkg8PeNtNtpbv8A4RvVBc3cEa5doD95h64r3pq6ZKtoQ3fwknn04sfGWsWutbMpcRP+7STsCvdc+1Y/xB1jxnpfwVhu/E26z12yv4YmubUgCdQ4AkGOmR1FdvP8TPBdzpT6vp+tQXMcqGRIxw4JGcFex7V558Q/EGoeJPgcup6pp/2Rzq8McXP+sj8wYYjtxXzfNXjO01pcvc7XTPi54cuvEdjot59pspr7bHb3M8f7mWXA+XeOMk1r+L/H2keGbxbK6iurq7/igt0y4/CuQ+PtvDb+DfCyxwRokWr2nlALjy+mcehNcxrdre23x/8AEUE3iaLw7eXEEUunTXSZjnhx8yoTwGBzmuqC9pHmuSz2HwF4y0TxjZXNxo1xJ5lpJsu7aVCksBPTcp5wfWulxnG1sDua8b+FWnyL8WtS1WXxNBqd6NP8m68qAp9oTPyk44LKfWvZto6cVjVTg7JgYXjXWJvD+gzanDZzXzoyoIoxuYljgHH1rgvgT4k8Sa34o8a23iZXhNrPCYrVx/qSfQ+47V64M5+9g+ua8q+FSZ+K3xPcOM/a4ACR0O3/ABohJ8kriL/xi8bt4d0w6bpCtcazcIwhjUkFOOvFT/BLWdQ134U6Jq2sTm4vJRIssm3BOGwM+46V5mNG+J2la94g8R6h4Uh1WaZJEikMoAhiAOSpOeSK6f8AZjuNVk+F9laX1gsVlGWexuUfiUM53Iw7MppV/wCFdDtoTfAGVhrXj5Ou/wAQkD/vmn/D3xNeP8W/iFo2o6qv2Gzkge0ilYAR5wG2+3NVfgYu3WvHpXgf8JEcfXbXO+H/AAfoviz4y/EZdW+1K1rLA0bW8xjbkDKk9x3r0sDUk7xfQTWp1nxU8RXlh4y8ArpOoBYrzVjb3axkMsiFfumtrSNYsrXxp4u3a48ltZrE82nSgg2hx99WPVWHavMfHXgrR/CvxA+HU2kyXp87WNsonuDIuAM5wavaimnSeOfjCuriYae1hAty8PLxoeC4+nWox1Oz51/WoJHf6N8WfBepavb6T/aT21xcv5du8y7Y5G/uhjxXZyAhWzkEE59q+a7wa34W8F6VcXU3h7xt4TieB7fygI7pUyMNkchh6V9ILIk9rHNHnZNGsibuSAQCM+/NcVRSg04sLCwZkbBbmvHde+I+uXXxF8Nabp1rPZ6TNq32O4mlUbZCOqY9fevXoVJzk9Olea/GYf8AFW/DnzB8p13g477TTpVqibTHY6nxzpfiy+ntm8MeIIdLKF1nSaMsr8/KRjkEVwnhbUPiN/ws6HQrjxFYaraWmZNQKQkBV/ukk/8A169P8Taiui6BqerTH5bSCSXJ7EZxXKfA7SZbPwPDrV3zf625vZ3bGcMTtX2GKy+sVY03cEju+SOMqM/hXmfiJsftI+EH53DSbo5xXpZ4ODkgV5r4lwf2jfCB6E6RdA59KwoVqnM3foyrIveN/EOp6b8WfA+jW9wiadqonW6R/utgcdeAaf8AGnVLvQvhvrOsaXcJFeWkSvCynODuHoa5j4z6VbeIPiz8O9IuZpoVnNypkicq6cAgqR3rD+NPw10/QfhrrWp22va3NJBCGEc02UYbhwR3r0ZUvbclUhWPU5fFWn6d4U0rVtdu4bcXVpFI2ONzsgJwB71N4S8YeHfFEM8mh6lFdPb486McOg9SPSvLpYbCb4mfD+015lOl3Hh1ZLWOY/unuFUfKe2av66mm2Px48LXHh6O3gup7WeHVFtlwjxbfl3AcVmqTYHay/ErwRDDFJLr9usckjR7+0bA4Ib05qa78feD7PVotMu9cgjnlIVCzYRiemD0Oc15j8LPDuj3nwb8TXVxpttPNPc6irySKGICk4xnp+FQ6l4f0Zv2SEv/AOzrdrv+z47kXDJmUOHwCG61vGlGOibG0e+EFW+Yc/Wm3MjxW0ssaNI8cbMqDksQM4HvVTw6Wbw5pMjuWc2MJYt3+QVekKxo0rNsRQWYnsB3rjdSomI8c+0fFu68KT+M4NTsLIRI9wmlXcGGaNCcqT/CcDpWr4g8f6hd+AvCmqaBCsOp+KHSKBHz+5f+M/QEH8Koa5r918SL+bQdCvY7PQY5DFe3zSAGTHVBzUvxGs9P8Pap8MryErDomm6oLZpf4EDqQrH6t3rqjWns9xtFjRdb8ZeGfH+keHPF1/Z6rYa8siWl5EpQw3CjOxvUGpvE7t/w0N4DO7B/s+9B+mBxUHxQkW7+IXw/0q0dZruHV2unVDnYgU85qTxfz+0D4DYDKmzvufXgcVg60pWd90wI/i9rXiKz8XeDtD8P6x/Zg1qeWCWQpuXIA2nFYWu6r4+8AX2kajqevWPiKwub5LW6to4ikiBjjcp/pip/j1p9vqPjn4c2V5LJBBNezI0qPsKcDBB7GsP4o+FtM8G6Xp/inQvEl5f6rp97E8dnd3AnWbc+GG31xVUo81OKGraHuC6tp8niCfQluV/tGKAXDQHORETgNUUGt6XLfapYi7jS40lVa9RjgxKwyrH2xXER3kEf7R4muilob3wirxJK2OS+4r+FYtpNpGpePPi5JdXjjS5NIgS4mg+ZkULguMdSKyp0ZtavoB22kfEjwbqeqRaZb61CLmd/LhDnart2APrXT3Z2AgggjqDXzlexav4f8C2M2qWPhzxV4YtPJlgurRglyEBG1hg53DvX0QJo7uyguodxinhSVCy/MAygjPvzRXpunawhmp3Fza6Ld3djbtdXMMDvDAOsjgZC/jXkerah8UdG8Inx1dazYusMQup9ImhZSI88pns2K9furiOx02a9uJEiggQvIxPQDvXjc+pP8VdT8pr2Kw8JwS4lLyhXuiD936Zp0W7arQDutetfFviSy0nVvCPiC20i3urJJZILiMuSzAEYI9MkVzfw91Hx3d/Em703UNestX0nTIyl7LHAVBkI4VT6g13PjXVYPDXgDUdWtjGI7Kxxb4cY+7hAPXtWX8HtEbRvA2n+dh7y8X7ZcufvNJJ8x3ZrnlOXs22vQa2E+OC/8Wj8TgDrYsT+dF7qNxp/wVF5aTeVc2/h5JInH8LCIEVL8bVVvhR4k9fsD1k3MLH4EMC2SfDmc+3lVy0pSjCOv2v8ijmvD9t481TwXY+Io/iNBby3NkLkQy267VbB+Un0yK19O8X3mufCXSdd1TVG8O37XqQT3CJuSR1kx0/uvXLfDzwP4G1P4Z6Re6lr17bTXGn5mVNQKqh5/h/pWVLfXV5+zuIbra8WneIYbW1mCbfOhWYbWx3PvXpc0qknG+zJsj2/xh428O+FrqO21e82TyruWONS7Y9cDnFW/C3iHR/FGk/2nol5HdWyv5b44ZG9GB6Vwnht9Otvjz4uj16S2ju5La3l0xroDBh2/NsJ469al+H32GT43eMZvD6xppU1jB9pEQAjN0DywxxnHWlOnaL11tcEj0wL1Yda4fx5Y+LNa8TWWjaLdNpmj/ZWmudQRdx8wNwg98V3R3AYyfeuE+KfjmLwuLXR7FopNc1FttusjbViH99z2Fc9LnctEBQ+Hupa7p3xA1jwFrmpx6wtrZpeWl8qbXCk4Mbj1rB+OnxC1HS5Ro/hclp7OWKXUbtDlYVLgBD7nPStvwXo8Ol6NrFxo+t2er+MdRgd3lEgJD44QDrtHrXmHibQPHXhr4V6ra6xoVtsubiKe91H7QGkdzIMZHoDgV1QUZVLsdtT6Sl2vGrjncgbKjuQDXEfHDM3wT8SknJFr/JhXSeGJtUm8L20+uWkVpqGwB4om3KRjgg+4rA+MXPwa8Thh/y4vgf1rLLnKNaw7DPGd9NZfBS4u7Od7e6j0COSKRGwQwiXkVy/g/wdr+ueF9K1uL4ia3aXV5aRzhSgZUY/0zW/4qjFx8CrhivXw2mOen7oVV+GHivw5Z/Dfw4b7WrOGSDT0WVC/wAy4J4xWmYwlRjzU1q32Bak/wAN/Gd7Ja+INH8ZTW8eq+GZhHd3SDCTxH7svsen50+0+LfhK41CKBxf2ltPL5cV5NAwgcngfPjHNea61Yaj4p0L4oeMNItbj7NqLwraqqndNFEwLsB1PC0uuPb33w9Zrr4kWt1pdzbIgsks1MnQfKoHIYH09Kv6vB+93Eet+MPHejeG9Vi0ieO8vL94vONvaRGRhH2Y46VoeDPFGj+LNIfUNJkdhHKYZ4pFKvDIP4WB6V5R4vt7P/hLNE+z+Kp9A8Rx6HCsV/NF+5vYgMBTno46kda6f4J6vqV7qXibTdRXTrp7WaJ/7Ss49qXZIwc9tw9qxqYe1LmjuFz0nbgfjXM+PL7xBZ20Ft4b077TeXe9BO3+rtgB95q6jPAGOntTdpYlQxzz39q4oc6d7DPOPgzql9L8HxqN5M91eW73rMzHlijEgfTNcv4Y0K+8Q+Aj47l8X6ja6tPBJdwhJMwRFCcKy9xxXU/s/bl+HhUYfbqd7HsPQ/vDwfrXnYbwOulatdJqOq6VMss6S+HGkIBmyQAq8/KTjpXoOLU5W7j3O/utabxV8BLzW5FQS3uiStMq9BIAQ305GfxrZ+Hcvm/D7w7Ju5Onw+54WsPw5pFxo/wCfSbqJorhNGnd4z1QsC2D+dafwrbd8NfDbdM6fGf51vgXaUktriex10ku1A2MjtUH2piPuZNLcMGRTyPr2qIE7QNoJ6816liSzE+4c4z3qQMpP3hx2qlKSoHzEEnpURcxtwTzSA0WYA96QsDyaoI28Ft3PbvT7abzCePu96AJ3kAXuabFMX5CnbSTqGOd1Mtd24r2z1oA4f4rO0fiz4fyngDWWX80Nb3iMa59gePw+sP25nCh5iAEUnlvwrn/AIx/LqPgmboI9fiGe/INdo25btyc43HgfWgb6HnHwZS/sb/xhpt9fSXlxBqq+ZMf4mKZ6fjVL4wa1f69b6l4X8PzGOOxs3udVulJwuBlYgR3NbPgaCeLx748JjkRJryF43K4DAx4JHrXOXfw41TR9I1lbHxZest1HLLNEbdWM5Kngnk+1O2o+p23hW51Ob4WaU+meUt82lxG3af7m/HVq5j4bWl9pvxa8R2+qaj/AGjeS6VBNJLjCqS/KqPQVqfB2wv9P+H+nJe39xdNJAkiRSrtNuORspLK3nt/jNqlyY3WCbQ4lEuPlLCT7uaVtw7noMsg28cj61Wa4JTaFOB6U5CzR9AB3qJnA+X9KkDiPi5J/wAifdcny/EUHQ46g16E7FXkXgHec4+tedfGRFj0DRZj1i121bPYZbFehud0km7AO9uPamBDL6nofaiiQkrwcc0UgPpA0hpaQ12GQhqK6/49Zv8Arm38qlNQXq7rOdc43RMM/UGkB5xZiGOyiC+VGgjXhcKOntT/ADLdSCZYgR1ywyPxrzaL4S2Pkox8Ta1uKg8PjGfxp3/CntNYZbxJrjexlx/WtrCseiNNbk/8fEBH/XQVE1xaryLqIc9fMGK4EfB/R/8AoP62ef8AntQfg/oQYsda1ls/3p6Vg0O+Fxa/8/EPPfzBT1u7cHH2y3PsZVrz8fCLQwf+Q1reP+u9KfhBoX/QY1r8Z6VmGh0Xjm9tz4S1ZkuYZX+yuAFlUnOKxfgVPZr8JNAC3duD5Tl/3o6lu9cp8RPhfo2l+DtSvoNY1pJ4oWZSZ85IH8qm+Hnwp8Oah4E0bUJLrUrd7m1WRo4JtqBj1wKB6WPW0urTGPtUJ9vNH+NPW7tSf+PqD6bxXnzfB3w3t/5Cmtden2k0q/B/w70/tfXAfe54pC0PQftVoAc3MAA7mQY/OmG6tDx9pgPp+8X/ABrgf+FQ+H1ADatrZHTi4xSf8Ke8P/w6zrmPe4pj0PQBd223/j4h/wC/go8+FlyJomHtIK8//wCFQ6FjP9t676f8fHSmn4P6P28Q68v/AG2otcLLubHxYaM/DzXmVkb/AEJ9wDDNQ/CIL/wqvwyodCDYLghgc9a4T4p/DG00XwFq2p2fiTW/Nt4C2x3BDjuDz0q54I+E9hd+ENHvI9e1exWa0SRYYZPljB7DJrzMZgnXfusaaSPVJre1uAFljtZtvQSKrEfnVbXNHg1bw/eaT5ghjubd4VMeFCZGBxXEv8IIDnzPGWs9e7Zz+tNHwjAQpH4y1lOeCOn865qWBdN7ibR1XgnwzHoPg/SNFvo7K7uLCHy/PEQYHnqpIyK6B4o5o2juESSNx8ySKGB/A15wvwiuRgHxvq3+FM/4VJqQzs8fan17pn+tbOg77hc9Di0vS4rc20em2SwswcxiBQCw6Hp196vfe+8xz9K8u/4VXrY+78QNSHPeM/40r/DLxDww+ImpZH+ya554Rv7SHp3PTZ1imtniljjljcbWRl3Kw9CO9Zj6B4fdj5mgadyO9sv+FcN/wrXxIf8AmoN6D6mI5/PIo/4V14wUkL8RbrHYtGcms5YKT2mguehJY2senNpsVlAtkVKmARjy9p6jb0qromh6To8zPpmj2doWGGaCIKWFcP8A8IF42jHHxImH1hpG8F+PR8q/ERyfeI/4VVHBqE03MGx3xN/efGH4cxgEH7ZI559Fr1b5WyRtKknjqCK+bfF/hnxjH8TPCOm6h4u+0XEskj2dyqENDIB39Vx2rtx4P+JqA7fHtrwe8TfpxXtxegNXOwn8A+Dpbtr3/hHbES7t5ZQQM/TOK0b7TNN1DTf7LvbOGexOP3DL8vynIwPY1wMfhj4pLjPji0PuYz/hTV8O/FRDtTxpZH6xt/hXm4vBSrTvFjvbqei32m6dqemjTtStY7u3R0kCOTwynKn1yMVD4m8N6D4miit9f0u3v0jJMZdfnjJ9G6ivP/7C+LEchYeL9PYt2KHj9KeNH+Lq4K+LNMP4Nn9azp5fUj9oR6B4d8O6H4cheHR9Nhsw/wB9hks31Y1qFuPQe4ry06T8Ywp2+KNLb6g0DS/jBtyviLTPwFaywcnuwPUSwbGFzz1zWbZaRptjqmoalaWghu9R2m6kBP7wr0OK89+xfGNThdc0hse2Kd9k+Mqru/tXRiR3OOKzeXzfUD0t2/dlShIxg+hB7Vl6JpGn6HpsWmaVa/Z7SORmWPcTtLHJxntXEJbfGdQf+Jpojc9COKRrX4yP/wAv2hZ9CcZ/Ko/s2VrXFcqfA1d+peP2Az/xUJxg5/h6139joml2utX2t2tosd/qSqt3KpP73bjGR6jFeH/CKH4kSy+K59EutNgkbWWW+hlxsSUL1XPUEflXcCD4z7juu9C2jnhh+ldlDDypTcu42dtrnh/TdXksZdQtPOl0+4+0WrZwY5PUUkeg6ZFrOoaytii3eoxLDdkjKzIOgI6Vxht/jESNl5op653OMUgj+Mp+VbjQxjrkitcRR9tBxFc1dM+FHgSzuxcW+ksgyJBAJm8oNnOdtdtKFChQuAo4AGAAK8zH/C5FxibQc+o2801j8aDyToZx1O5R/WuRYKdtWM9Kjx09ay/EOgafrb6fNfW5eTTrkXVrIrbWSQf0riV/4XMAP+QDj1LrTg3xmz/q9CI74dar6rMLHf6vplrrWkXel6lF5tpeRtFMgOCwP8qlsLK302xt7G2XbDbxLFGvoqjAFectJ8Ygxzb6IeP+eiimtcfGbGDZaK3f/WrUzwkpqwHph6nNea+JVH/DRfg1lxn+y7oGozefGRfvWGjHP/TVf8K4rWbr4iy/GXw00lhpqaxDp9w1uofMcsfcHspHrXPDL5JsaZ7bf+H9J1TW9I1m+if7dpMjSWkqNjBYYIPqKd4r0fT/ABDo9zoupxGWzuk2SopwSK4Rbz4xlMjS9IHY4mU0v2z4vMVLaTpJI9JBXdQoOFLkkTY6bX/Bega54dsvD+p2ZntbEILVt2JYdowCrjkHFVvC3gPQvDNzJc6fHPJcuNpnuX3uF9AT0rFS++MJH/IH0gEdMyr0qT+0PjCRg6RpHpnzFxVexdtw1Oq8O+GdI0TSrzR9Pt5VsryWWWWNnzzJ9/HoDS/8IjobeDP+ENa3c6P5H2cRFvmCE56/WuVXUPi8ML/ZmjZz18wGmG/+MG7H9m6OT2/eLzU+xfcNT0e3t47WzgtYQfLt4lijz/dUYH6VHdW8V5aT2dwpaC4jaOQA4O0jBrz03nxdYc6do34Sg4/SmfbPjBn/AI8dFI6cTKan6uBbj+DPgaGJUitr2ONeyXJUZ9eAOfeugbwfoL+ED4RurV73SMH9zcyl2HO4EN1BB5HpXKi++MGTix0cA9QZVpGvPi8cL9h0RffzRQ6L7juzf8JeAPDvhi+N/py3Ut1sKJLczb2jX0UnpWD4xXZ8efh6eADa3ox/wEUi3Pxe+99l0Yf9tlrjfEs3xFb4teC2votLh1NYrk2JRwUcbfnVgOn1rN4a7vcNT1fxf4O0LxZHZLrdu8zWchkt5I32shIweaoaZ8L/AAXZXUd5Hp0s8sR3J9omLqGz1xWT53xcONsGhqM/xSgmk874vZIEehL6/vQc/wAqiFJ0laUvxC50ni7wboHi2W2n1q1c3NpnyLiGTy5UB6qCP4fapvDng3w74fuby40uzMb3sCwXXmNuWVB03A9T61yufi8c4j0E+p8wZ/KoyfjEvT+wVPcs4P8AXippUpfzK3qFzWtPhP4Gt7tZoNNmSMSeYLcTHyVOc42+ntXW3AVYwse1QmFCgcADtXn4k+MO3JOhEduVpsg+MGB/yAV9eRk1tKhzbsDvNS0211fSLjTL1S9tdRGOVQcEqetcZ/wp/wACKoVdNuRF2RbggD8MVVi/4XAnIbQzz13jrTmk+MWSd/h3Hc5/+vUrDyS0YXOuufDej3XhIeF7i2abSxEIRE7HO0HI+b2NaltELe3jiVSEjQIuewAwK86DfGRj/wAfHh/A4xkdalVPjIwybnQMe4/wrCeBlPqFzZ+McYf4VeJgOSNNlOfwpfAtjFe/DXQbe5Xzre50iJJEI4ZSmCK4nx3H8Ux4J1xtTn0SSxFjL9oSI/MU28496XwKPikfA+hDTb7RjZGwi8gyj5tmOMj1qXl/uWv1KTOkh+EXw/RVCaGSE+6DIcfSuln8L6HdeGl8Pz6ZB/ZyMrrCny4ZTkEH1yK40x/Fz+LUdBB9cYoaH4vNj/ia6COeoBGKccLU+1ILnXeLPCHhzxQtuNc0yO5kgG2GQHbIg9Aw5x7Va8N+H9I8OWH2LR7FLaInc+OWY+pJ61wq2/xcJyNa0LHrsJqRrH4uAAjXNDU+0Zqvq0rWchanpPHXpWB4j8HeGfEGoLf6xpMN3cLH5as2c7fSuSXT/i8y/wDIyaIPqjD+tI2n/FrPyeKdGHbmFsCnGgo/aQJnU6F4J8K6FfjUNH0OGzugrJ5sbHIU9Rya09X0yx1bTZdN1OzS6s58CSJwcEDkdPeuDbTvivkbvFmkZ9oW5obTPisB/wAjfoyfWF6mWGjJ3lNDuehT2+232RqAkaBVHoAMAflXIfFiEt8JPFMbDI/s2Qg47gVktpfxUII/4TDTB/2wY/rXPeONH+IsXgfXpL3xRp1xaLYStNAsLAuuORk961o4KMWpRYJnpPg60gvfhx4fguoxNFPpECyIejKUGQarn4e+DRKJE8PWakYONp7fjXC+BtJ+I0ngjQ57HxnaQ2kmnxmFHhYsiY4H4VsDQ/iawGfHdqO/EDV2VKUZ/EK9j0Cxs0srZLa3jjht4xhI0XAA9MVjL4H8KLfnUk0CwW6JJ3eUMZ9QOma5STQfiSM7vH1v/wABtyRUf9hfEXOX8ewEe9sax+rQWzFc7HxB4c0vXIkg1PTre9VGyBMgyv0PatDRNKsNHshZaVp8Npbg52Rr1PvXADQviG5x/wAJ5CD/AHfs2f1pJPD3j1m+b4gDIzgfZjxSdGNuW49T0xScHcCADxTGJ3khQDXmjeGvHTED/hYJA7n7NSf8Ip4zJYH4hz4Ppbjiud4WC+0Vc9AgtbeyjaOzt44ELmRljXALHqcepqnNpGkXOpf2hNpNrJdjH794gXyOlcUfB/iwj5/iJdke1utRf8Ib4kZsH4h6iE9BAvX8qxnhl0mCO28VAv4Y1gFSd1hMuMf7Brlvg47N8LvDXXBsFHI44Y8Vm6j4L15dLvGPj7UZFFvIdpiXDfKeDXM/DHwpq2ofDvRb228ZalZQSQEiCONWWPDkYGe1b4ShybO+oPY9plj3DhTx2xUeyUYHP5V58PBGr5+bx5rXPpGv+FObwLqJ4PjrXM9yMc/hXpWDQ7x45C4+U/U0jxFjk4NcG3gS7Y8+ONf59WUfyFDeAZ/4vGmvsP8AZcc0rCO2A2sT07Yqa0VVDEDI+vSuDHw8Zv8Amb9eJ74cUw/Dxgf+Rt8Q4PTEopWGeinBB/nSW67FJyM57mvOj8O42b5vFPiF/wDt4x/KlPw6tQoz4j1/J/6eT/jRZATfG8hbHw1OpXMWv2zdemTiu3mZTdSnjG49D714n8WPBdrpfhyzu01jWJ/+JnbxFZbgkAM2Mj0Nda/w50wTNu1rxATk4Ju2oYHdyxrIdyyBT74Gab5ePmaRcjodwriP+Fb6T31bXyfQXhFL/wAK20QD5tS17r2vWpAdosaBiRIhz2BFN8tScPNHgHj5hXGD4b6HuOb/AF51Pb7c/FO/4Vp4fxt+065jv/p7YoCx2xeNQQJEPH98VA7R+Zu8+MZ7FhXHn4aeHccy6z8vrfvzSJ8NvDOQwbVzu7G/eloMrfHKVV8CxP5ql49UtHGCCeJBzXo0vMzMecnOa8b+K/gnQ9G8B3mpWH2/z7e4gdfNu3kX/WL2PFetxyM8asRkMitx7qKGA6ckIe9FQSNuGPmFFID6ZNIaZaym4tYZzFJCZI1cxyDDpkZ2sOxHQ0+uwyENQXu4WU+wZYRPtHqdpxU5qK6/49Zv+ubfypAeA/DX4hQeJ57vw7qmmT6J4l02MNNZTDIkTtIjdx0rBsfHvjzV9U1W00HQLS8jsLgwuxbB9j1rPvmW++PGk6haAH7Pp7xTuvBKBeh9cc1gfDCTx1Fqfii78M21re21xfkOHADRkdOT1zWgWO/8J/EHWdV8SX3grWtDOh+I4rY3FmzsHhuB7EVz/if4h/Erw9dWNvqfhyzjW+k8qOXeMBs45xXQeC/CviCXxnH4r8TLHFcwxMkMaSBjz9OMVmfHM+d4k8J2oXh79cjPfOaYK1zf0jxB46sYLybxJ4bjW1jgMqzQPkqQM4I7g1zzfFTxRpkNprmq+GFuPC9zMI3uoOJIVJwH2nqPevVdVu7Oy/eX1xHBEziMNIflz0wa8h+OOg6/pdn/AG1pmoW9xo1u6NNpMi4Lxk5YRkDA9RSYkzsfjdcQj4YalcQy7o5bfdG/qCOD+tWvDS6tZ/CTSP7Dhhmv4tOR44Zc4kP93joa5/4yX1refBdrmwVktbm1iaGNz8yrjgH3Fdz4U/d+EdHVuCthF+Hy0g6Hmet+P/iVo8CT33hCJdxA2Bxn3PNeneGdQuNU0Cz1K6snsp503NCxzj0IPoa8+t5JPGXxKa1n+fTdL/eTL2fB4X869SdtxyOPYDAA+lAMcDv9KXaPTihBhff60uTjO6mIYF56UrN0UZpu75/T39KD1zwfwpgcR8d2VfhPr+4fetyoNWtIv20X4TadfRKjva6RG4V+hIGcVl/tCybfhVqvTBUL+Zqz4pVIvg0eBtTR0yPUbKh9RrY5fSPiN421jS7bVNO8DfarS7Tcjo/5jAPrXe+ENXvdU0oT6vpMukXaP5ckMpwGGOGU+leUfCa3+KVv8NdGTQ59NuLDyjJA0m1XAPUH6VofHC41QeDdGkuGewv5b2FJxBJ91icEAivnsfCUai8y0j2MyRshZZlKDqysCPzp0LxyKSkqSD1Ug14F8QYL7wLaafYaTeajfNrMw8238w4U4yzKPpnisSLVpvD2q2mseE5vEK3kcyre2t2u63u4icOu3+EjqDWdKnOcea4cp9NuowAWLZ6EGoyuACxIA70qOssEciZCyIsig9QGGcfrQoOemPr0rL3riOO8X/EHRfDt7ZWssguZLm4WHZEcsMnHHqa1PGniSx8MaWb67y4JwiA4LE15d8bfC+jaTqGg6pZ27m7udajO5nOIwSMhR2FdL8etF1TUdHsdR0S0TULrSr5LmSxP3rqEcsi+p74rZ078qvuPQl8K/E7S9V1u20bUtOvdGub0lbKS5X91cMP4Q2OD7Gu9ddpHGGB5rwP4o+OY/FOm6NBp+i3Vp5eoQSBZY8PAwYZI9AOnFfQLHfhmzlgDn6iuDEwlCzWhSSPNPHe5/jj8PF4+9Pn8u9dP8RPGVr4O/s43lnNdG+mMMYiPO/sPxrlfF/8AyXvwPHwSkczj24qh+07PcW8vg+e1tTdyx6ssiwhtpfHOM19NgZudCMpEtal5/jRoNrJF/bOl6ppNs7hDcSwHYhPTJ7V2F/4s0zTvEGi6LcFy2sgmznjG5H4yOnYjvXm3xA8Zah428OX/AIbtfBepxtfKYz58PAP5Vl+ONB1ax1D4YeG47p1vbZGQMSQfu/dJrnxsZKScZNAke/q3tyD6VIGCkfICa8a8NN4q8J/Fqx8I6n4gOsaTrlnI6s42yWso7g9xU3hjxzqWneCPFVl4iuhJrHhu+e2848NJE/MTn1471xRniFG/NcLHsJZiPmiA9RTRtB+7+vSuW+E1zrVz4HsbzXpvNu7kGRePmCE8A+prqiBnvSli6q6isZHi3xHpfh3S5NQ1GSOOKIbmG4AkewqwNStW0ddYjkD2cluLkSAYBQjOa8t/aH8HWuoeFNb8R3GoXQ8izGLVWO0uDw2fT2re1GLUpfgdHHpkLXF42iR+XGh5Y7ecfhWFbHVOWLUt2UkrCWfxk8CSOqi8uAHIAPk5A5wT9K9BkhQhWjdGDAMhXkFSMg/lXzroOqeL/h94N0rUdd8I2Oo6FaxoL2Qxr58Ks2C+CM4Ge9fQaXUNxa215aSBreaJZISBgMjDK8duMV7uCq+0hvexDjY8v/Z/MbP47JGAfELn/wAdrsvGfizRPCOnLqWszGG2Zwu5eo9yPSuJ+AKL9m8cPkknxE//AKDXMePfEGh618ZrHQdcvIV0bTojLOjn5HYjG0n171lUxM4VHG2g7XZ7pZ3VnfWFtf2k0c9rdRLNBIvR0YZBqX92RxyfpmvIfgFrVudN1vwNHfLcroF27WMivnfZSnKYP+yTj8ayPAk/xK8baTez2PiKGxFleT29vM6nEm1jtDAdT6moeLmm9NEFj3TavqB6A00+XHnnOeeleHap8SvE03wytNSijisvEtnrq6TqEYGYpHBxkD0I5q74i1Xx94HGneJNW1C21TRbi6SHULHb+8t1kOFdWHcZ5FN4ma0tqHIeyQhHTPy026lt7W2kupmWOKNSzueij1pluyiPcjAp1XjqO1ZviCzg1fTLrR7reILqMxsUPIyOo96wjmMr6oOUwIPir4Gm1WHTn1ZYZJZREksq4jLHp81dF4o1zSPDVil7rFyIImlEan1Y9MV5l8U7Tw1Z+AB4B03TYLzULlFhhCxjzEcEYkyOjZqP4u6P4lm0jwDo9paNqD2k0ZuXPzAvGoA3fWuhY6LsFj0Lw/418L+ItS/s7StRE13sZhGylSwHXHrXK6+qr+0h4R24GdKuSfypPB/iCS08eQeGPFHg+z0TUryJ5tMvYI1CzY+8mR0bFP17H/DRnhE7f+YTc9KUMbzVFGw7WOm8W+MvD/hW6trXWrkwyXMZeIKudwHWsaP4p+DGmRFvpV3sFyYjgZrmPjXdy2PxT8A3UWmjUni89jbcEyLjkc9T7Vbt/FvnahDHP8NLmGGWUK7G1XCKT16V37kpHrJTavmLhs4II5yPWoVl5+bB+lea+JNc8Sa34/u/CPhe8Swi0+BJLi6xwu7oMf0qhf8Aijxh4P8AC2st4ohiuru3mji069hzsug5wAQejAmvMx0q8GnT2GrHr4KsmSOaawwx+UYrx7WNQ+KXhHQV8Y3+oWmpWVsEl1DTCMMsJxkqfUZzXrtndQXtpb3kDMYLiFJoyRztYAiuV4isldsLDmGEHHX0rL1fXdL0m/sbC+uI4ri/mWGBT1LHp9K1xjdkrkCvD/iZ4VXR/F3hDWpdSuLu6uvEaoN5+WOM5IX3PvVU60pOzY0j1vxHrOneH7M3mq3CwRb9g4yWb0A9ay/CXjbw54puJrbSb0NdQx+Y9vIuyTZ/eC9xXLftDfNp2htb7J9SttXE1rZScpdgfeQisTRb6TUPjl4cuNW0FfDNzHazrZrsAW8yOY8jqR70OU3Tcrgkj2U/MOQAPpXnXjoFPjd8OZAOP9LAz/uivRdpA49K85+IH/JZ/huynkvdf+gCvOoYmo5b9H+Q0jvNbvtN0jSpdS1CdbaCMZLN3PoPeuCb4teDVkBnN9DB3uHgbYPckCoPieF1r4qfD/wpe7m0y8ee4mQNgO6AYHvW7498QaD4aEGl33hx7q0vbd12W9qGTaOCpwOuDXfiI+2pRqMlWWh1EEtveWdveWc6T29wgkhkQ/KynoanjVd2Dwa8Th8baN4Z+Dls3g+eZbZ9WbT7ZrkEm3J5YfQe/vWenj3U/DepWF8ni+38QWrXKQ3tkUO9VZsF0PfFefToVru34lbnv5jAwVAHtioZuy7ee/tXm13qPizxp431/R/D2rLpOl6JIkEs2Ml5GG4cfSr/AIA1zXW1zXvBfieWG41XRhHPHdwAhbm3k6EjswNbSjVjG99iTvY8bRjqa57xf4u0XwuIV1S4/f3GfLgjXc7D1AroI8iFm4GO5rmNc0zQovEsXi7UljW4trQ2weUgoEznOD/F71FKvO9m2OyLPhHxXoPim3uJ9HuldrY4uI2G2SM+pXsKxp/iz4MhujDJfSBEk8s3HlEwhs45YdKxfAMcfiT4j+IvFlrYi10e609dOGBt+0nP+swB196i8br4d8H+CW8F6XYx3t5exPb29sY1aRi2fnY+oznNdPt2p8t2NJHbfEOSOb4b+Iymx0l0mZ1cchgUyCPas/4dXC2vwh8OXbZaOHSI5W45woJP8qhOk3Oi/A6TRLyRpZ7TQJIpWJ5zsJx+GaqfDuZn+CWirkgHQyv/AI61bUvaV6cot7MRVtvjH4UuLZLlIdRMEg3CQWzEY9uK7rw1quneINHg1bSblbmyuAdjDrkcEEdiK8T+Dmv+L7T4a6Va6Z4LGpWqxyCKcFT5nzHg/jTvDGrTaD+z54pvNJupLXVrXU3kuoduDaSs4zGPbFTKL1jF6p2HY932dc9aeI/7q5+lcF8WNe1LS/A2j6pYzmCeW+sVlYD7yybdw/HNcl8U/EuoWvxNudJ1LXb3w5oiW6SWNzFCWWZifmyenFc0KdWfULHtP3uRihYwFzgYH61yfwkvtQ1DwmW1DVrPVninaOK8tv8AlrH1UsM8NXWjIGP5VzzlOEnG4I4vxh8QdC8NasNJniu7y+2CR4LWIyGNT0JxV7w14m0LxRpE2raddZigYrcLKux4CBkhgenFM1xfDfhS71HxhfKltcXSKs0jHJkKjACg9681gttQi+HHxG8aSWjadJrsLS21rtwUjVdu4jsSK0UeeNttho6ez+LPhWW+jtWN3DazSeTDeyREQOx4ADfWuk8bRb/h54jVuc6bPgf8ANcn4m0+w/4Z2ms/IiEKaAkyHA4kCBgw981twTSXvwXaaeQvNP4eLSE8ZJh6/pXrZZNOm4ro7Ce5Z+G9zHa/B7w9fyxtIkGipIQOp2gmuXs/jFpt1Zx6hbeGtamtZE3LLHCSCO+OKv8Age4d/gbo0SsQf7BYE/8AAWrhvg5qvxEh+GGjx6F4ftLm0jSRYZmmAL/MeCMdc10YlNK6Yj1CHxfpt94GbxdpVtPqNoM5ggX96GBwy47EZ5FdFbrHNbxzBGAdFfBHIBGefSvCdD1I6b8B/GH9nzT2euWl5LLqCZwYJ2bJCj+7jNdNqtxrXi7xlp/hG31abTLG10KDUL6W3wJJWdQAB7VxzU9ddAsepGOJfugYpAik9AefSvMPDk2teFfiOPBt9q8mr6dqNi95YzTD95E0f3kJ7givT42OBjODXPUlOLWo0c7468T6b4Xt7Vrm3mubu8kMdra265klI64+lZ3hPxvYa5rbaBcabe6TqhQyx290mDKg6sp6HHeuh1m20dZoNd1VYIn0wO0NxI2PKBHzEfUVwnh6a58c/Emx8ZRW8lvouiW8tvZSyLh7t34LD/Zq4tTi2xpFi/8AiPbnUb6DQ9B1PWLewcx3VzbxZRXX7wB74rqvC+uaX4k0K31jS5DJbTAj5hhlYdVI7EVi+INe0fwNYnT9HtY5NXv5Hkt9Ot/vSSv1d/Rc1Y+F3h248L+DIrC9kSS9uLiS8uAo+VZJDkqPpWNVpU7oaN6+hRrG624ObeQYH+6a4X4Fkf8ACotDGBhVlX/yIa7+T5oZ1Of9U+B/wE1578CSf+FWacCOEnuF4PpKa6Mvm9RSPQVWPYpIGccmjCe1MuX/ANGV1Xj1HaoUTcm4MSccc969YRZ2rt4xj6UJEjHp09KrRSsqH/ZPelS63PwpUUwLQVF4wPrTDGM/1pjz5I4HvSrIGU9qRQ1wgb5eR7igqgHGM/SopMs3BwDUWSsgVcH1pCOM+PcYPgDzM58vUbV+n/TQV197NBb+bcXEixQxp5krt0UYyTXJfHdf+LW6kc5KTW7/AJSCupubeG9tRb3ESTQzwqsiHkMCo4oYPZHK+EPHdl4n8Z6jo1jb/wChWlos0Vy2QZTuwSAf4a6PxJrVh4e0S41a+Y+XCpwByXbso9Sa4+C3t7L47TW0MSQxyeHUCoi4C4fjpXPeJvES33xM8nXNLv30PRXJtYo7dpFuLj++2OwzxRYdrs9A+G/iNvFfhKDXJrdbRpJZUMWfuhD396ydP+Idpq3xCsPDekx+dZypM0l4ykK7IvRPXBrD+A2u2934f1DSFtrhZYb+6mJeMqhV3+7n155FaGvw2+nfE7wEtnbR20IF3GI4hgcpmiwK1z0j7o7Ggqu3pzVXzhtDckfWrEbbkB4xikBxnxtRW+Fuu8YKwo/B9HBrqtPbzNOtJODutom5941rmvjAu/4Z+I1IJzYOR+HNavg6bz/DWlMec2UGPp5YoDoajqB7A0U+RQ30opAfQHh99Rk0DTpNXjWPUmtImvEXosxQbwMf7WauGo7NGjs4I2uGuSsaqZmxmTA+8ccc9ePWpDXWZCVBegtZzqOCYmAP/ATU5qG8O2znbriJj+QNAHh3gfwRbaHbSXdzcG7v7mPbJKBjYp7LUnw98Jf8IjBqdtHdfaory8a4jLLhlU/wn1rn4vi5ZpEkY8O6u+FA+57delKPi1ZngeGNXJ9Nn/1q20Fqejjg1y3jLwbB4h1rRtV+2NBNptyJipGVkUduO9YK/FeH73/CM6r+Kkf0pjfFmLOf+EW1TH+6T/SlcLM7jxXoemeKNDvtF1iEy2d4pVwDhlJ6Mp7EV5/p/wAK9ahtIdLvvGM+oaVAAkSyqTL5Y6Ke3A71Mfi0h5j8L6t/3wf8Ke3xaUAbvCusZ/65n/Ci6HZjPjzHBY/DRNPtx5cUckcUS+wNehaOijQ7GFs7TaRqcf7teCfGH4hDXtFg0yPQr+C5edWhWZCokYHJXdjArtLH4sxw2kEMnhXVgY4kU4BPQAelTcGmdf4H8KxeF5NWKXLXTX1x5qswwyoOin1rosYOScCvNW+LluRx4Y1jj/YP+FL/AMLetejeF9XJ/wBzH9KYrNnpS8kL3pScdq8z/wCFv2Oc/wDCK61/3x/9aj/hb1mynPhjVx/wHt+VA+VnpRORn2pBgj2rzlPi5p5UZ8N6yPrH/wDWpq/F7Ssnd4e1hSPWPP8ASi4rMP2imx8NbtOzSIOmc811V9oces+A00OSdrf7Rp6RiRRkrlPevHvjF8SNN1/wmdHt9M1CG5kmTyopY8eacjIBxwcV2dj8XdGSxtopdF1ZHjhRGUwnIIUCpGk7HY/D/QpPDPgnTPD9zLFLNZxGNpY+jc+9YnxR8IzeKNLtLe1uUhuLW9juAr/dcKeR7cVQPxj8OrgPpuqqew8k5/lTF+MHhZ/9ZZ6mmOmYea48bh3Wj7u4K9zW+JPgm38Z+H7eFLx9M1exmW50++j6wyr2Yd1PSsSDwv8AEbVr60/4SHWtNWO2kWQ3FuoyxHX5cdTVxfi94Qz88eoqMcZgJpf+FveDgQf+JgB6fZ64qWFq048oz0JjhgPvdsjil3dB2rz5fjF4M4Vnvv8AwHNKfi94Jbrc3noP9HNH1Wp2FZl34p+Fb3xRb6O+nyRiXT79Llo3ON6A84PrVz4leGb7xHopTQ9Zk0fWLadbmxul6Bh/A3qpHFY//C3PA4wn2u7Bz3gIqcfFzwKo+e/mA94jXQsNKy0HqYll4P8AGPiTWNOuvGRs4ILSQSuICMOy+gHqfWvUnPLN0H0riV+LvgRv+YpIFPYwnilb4seBMH/ib8Z5/dnisamBdRai5n2MLxOd37Qvg9uo+zS/hxWt8WvC2p+I73wzdaYEY6ZqKzzIxwSnqD7VwviHx54Wb42+GNcj1RXsIreWOSRUOY2xxuHYH1r0RPin4Fdwf7ciH1UgCu/C0vY01AHe53ssjF2+cnOcfSvPPHPhvUdQ+IXhLxDaiOW102d/tS9HQEcMPUVaHxQ8DE7f+Egg/wC+TSv8SvAjoc+ILfrwdppYiPNB2ErlLxJ4a1C6+LPhrxNAI5bCzhliufmwY89G+lec/Erw6us/HLT4tHuklttatUj1RIj8jNE2QSRx0r1FfiT4GwB/wkNrj3BwRWF4d1D4VaHrNxrOm63As85YrvkJWIN94IOwNcVOMoRtYaZ6bHDFBHHDD/qokCIPQAYFPK8Z6fUVyS/EPwWQf+KkssduTTh8Q/BeOPElif8AgRrhq0Z9IjF+Kmh33iD4d63pGm7XvLm3Pko5xvI52/jVe68ParqHwsttEtbyTSNXTTokgl/54zIOAw7jI5qyPH/g8ncPEdlj3anN458IsS3/AAkNkV/3+lc3sKlkuXzGmeaaoPih4r0JfC2ueHUsZJ4xBfXiMDHNjgvk9M9cV7FYafHpuiWWlwuWjtLdIVY9SFFYp8ceDm2/8VFZMO3zHFE/jrwf5S7dfsmJOOHIr1csjKnzJxsgkzh/gTHO2g+OZLYDz/7dmMYJ6sE4FRfDjwDbjw/c3nizSYZ9Uvrx53ScHMa9B+lVfgP4q8PaXbeLrfUNYtbadtfeRVd+qleCPUV30/jPwY78+IbHJ4yXxVZlCcoXgGzOM13wa/h34geH/F3g/TUjh2PY6xaQZ/eQsOHA74P9K5L4O6n420fQdUXRdHj1fS7rVbpoZVJ8y1mDEEMO6ng16+PGvg0Yb+3rA4HTdwazvC2sfD7wzp9xZaXrltFbz3T3TKz5Cu5yQOOlc8E3TUZK4XPMfiJ4T1bQ/hZaLcTRxazq3iWG6Zm5CSE/LnFdF4jsvH/jhLbw/rWgRaPBHOj30qvmOUoc5U+5GfxrqvFerfDzxNp0NnqWvWLRwXCXMLrLho5EOQa1pvHHhGTO7xBaEHGNzcVo4tpaahc2YFCxiNBtVVC/kMVieOk1ZPDd7JoMay6gsZMKk9T6DHemWvjbwiBn/hILEHPQvU0njXwick+IbAHPaSuX2Di9hXPJfA9n4/8ADjm/uvBX9o6u5YvcFuBn+7npXdeMG8dGLw/4s8N2ebmGIrquhysR5qN12/7QNb48c+Ed/wDyMVlk9hLSHxt4T6DX7DOe8nSuaq581+UdzjtI03xP4s8d6R4l1zS5NJtNHZzFCwALMwxgGpvESn/hozwouTkaVcn9c11b+OvCO3DeILTOMAhq8817xR4db49eGdS/ta2+yLplxGZ93Af0rTDc7qaq2g2avxd0bxNN418I+JvDulpqJ0oy+bFuwfmxTn8WfEgEFvAsjcjI83nHeupXxz4QWIMfEFlnPJD9Kr3Hjzwm0o/4qCyx2/eV9HDYg5TxHp3ibw18QJfGnh7S/wC07PWbOOHUrFmxJFIvKsvr6Gqd74Z8VeOvDevxa3Imlm+8uXTIJOfImjOQT6KcYruD438IOm1tes/pvzTf+E28G7SG8RWWehy/SssRBuHu7hc4jV5PiR4r8PjwpqXhmPTmuY1hu7xJMxuq8EjPHIGa9c0q0jsNMs7GM7ktbdIVPsoxWEnjrwfGoR/ENmOOz5FKfHvgzKgeJLDA6ZfBNeUqE2vhsO50ijHOMjqOa4j4qeH9S1y58K3GmxCVdN1mO6uRnkR4wSB3rSHxB8F8t/wkVmf+BU0/EHwYG+bxHZjPoeKqFCcXewXMz4s+G9Z1K40PxL4YaFtZ0K7aeO3lOFuEbhlz64rHt9M8X+LfGmg6t4h0kaNZaLM1zGhbJeXGMDviunk+IHgok48SWZOcYyc/ypD8QfBmMvr9v9MmtPZz5eVILnTZPP49682+IHHxl+Go4B866H/jtdC3xC8Edf7ft64Dxz408L3XxW+H2o22rQS2tlczi4kXpHuTjPtXLSwE4y1XR/kUmdv8RfCM3ifTbCfTL3+ztf0e5F3pl1jKq/dG/wBlhWFeaz8Wpbc2cvhOxS7C7ftSSBo9394DHGa6AfEbwTtB/wCEgtunvzUn/CyvA2OPEFtn6mvRpUOSkqbJepwsXwp1BvhbJoa38C64NW/tm3dl/drNnJQ+x5FMTSfG+tXVnaTeD9G0MJMjXVyqq6kKfmC/Wu7/AOFj+B2HOvWhFB+IvgXA/wCJ9bAjvzXP9Uqt6u4ORz2q6L4v8I+ONW17wbYW+raZr3lyXtlI214J0GNynupFWPAeg61b69rXi/xL5aanqsccCwIf9TEh4BrZb4jeB1Of+EgtgfcGq958RfAzoVXxBbeuR603h5tWsK51EgY267TzXlfxe8P+NNe1/TodNtIbnRLdA80Jfb50h7MfbiuotfiN4JEf7zX7ZSp6e1Pk+I/gQ4b/AISG3IHsaxhhpQlflGih4WuvH0e+xvPDdjY2cds4tvKlB2yBfkBxjgniuK8JeH/iVpOp3Gs3Gh2Gp6pPIzfaJ5t3lg/wqO2K9E/4WR4FZSy6/bnHpTT8SPAqE7vEFt9OaydGpFvlhuVzEmpPq9x8NtSOtWa2uoPYXAmiRgQDtOCD9KyfhFG1z8HPDkSYzLpTRjJ4ydwFTeIfiL4KuPDupWset28kktnMiAd2KkCue+DnxA8H6b8LvDlhqGrRQXVvaFJI2HKkOa7cBTlGMuZWJbK/gHR/iv4T8M2egWWj6VKlvvKSSS4PLZ6e1a2k/DPUp/APi3TNYvIhrPiWUzyug+SOQfd/Wug/4WZ4EaUP/b8Ix6qeac/xR8BKOdfQ8/3DUewlGcpKO47nC+IfDvxQ8T+GNM0XVbWygTTJ7ZyUkGbkRkc+2AK6PxvonjOLxTcalotrYa7pN9Eqy2F4ADbOP4kPvWp/wtHwHnH9vQg/7pxSD4o+A/8AoPxnP+yatUpfyg2V/g74T1Hwzbaxc6ksFrLq10Lj7HAf3cGBjj613Y5JOcCuMPxS8BjhteU+m2Immt8VPAWSP7az7iI1E8K5O7QHKfEHwl461z4iDWrePTr3SrRQtlaXEmEzj75Geua6nw5Y+KtUtNT03xxZafHp9xafZ4xayBuowc/QUg+KngPJP9rPk/8ATI4pP+Fp+B2+7qb7fXyjUVcLOVrLYLs45/B3xDbwsvga6vLF9CQCD7erfvXtw3CkeuOK9E1KzjtfBN/ptuoEEOmSQx/RYyBWLcfFTwIcKdRmz2PknmqeofE/wfcaXfWiX0u+W1kVR5JxkqRXRhKdSnfmW4O7G/CSJrn4M6BEp5k0wx5PYksOaw/Bnhn4meF/C9podjPozW9uXMbv98bjmovhD8RPDOk/C/QNMv7iYXFtC0cqrCzDO8/nXTyfFbwaqjFzdjPX/R2/wrTFxlKHuq4JamJB8OtQ/wCEA8U6VJeRXGt6/ulnnzhPM7D6da0/EHg/XYNS0fxH4Wvre31uz0yPT7yKf/VXMaqO47gg1OnxW8H9Rc3QyOD9mbmkPxX8HKcNcXpPtasa4k670cSrMpeHfCniBfFMni7xVd282o+Q1tbQQD93DG3XH1r0SAsI1XHQcVw7/FTwbIv+vvXHX/j0YZpP+FreDlYHfqOQOM2rUSw9SetgHfGDwnrni+HS7LStQgtrOCQzXUUh/wBewI2qf9nrTNB034gWOo2K32paSNMjkHnQQxbSyegNOHxa8Hq2VGpMQOgtGqM/FzwiZP8AU6qfYWb/AOFX9XrW5egzCtPAfjaz8U6p4it9e0t7q/kJDzQl2hQHhV9BjFd14NtvEFnYzx+I9Qtr+4aXdG8KFQqY6c+9YDfFvwyv3bPWMdeLJj/SkHxa8PMp26drTf8Abm3P6UqmEnUWorncnDFum3a3Ge2DXmvwMb/i3EKLxsv7tD/38q9/wtrQ9wH9ka1+Nq3+FcN8KPH2n6T4RmsJtL1Sdhql1IGhgLLtZ8gZx1qsNh/Z317Az2uRd9uOoHpSQSKkRwx49q4ZfihY4+Tw7rz+n+ikD88U5fiXaff/AOEV1wfS2PP6V6HMu4WOvmWRkaQLznpURYiLgEt2Arkn+JUZXavhPXjk/wDPuRn9KY/xGUD5fB2vEHp+5607hY7WQfIuTg49etLCZNx9PeuH/wCFjSsf+RL176eVSf8ACwrnbuXwRrhHb92P50Ad3MwVPf2qOFlEnqTXEf8ACwr6VTjwNrfHbApifEDUAQyeBtc4/wBhf8aQWZf+OI3fCnXTyCsSP09HBrpNOkD6dYtjJNtE2fqgryz4neMNU1T4f63ZP4R1O0SS3O+aQDagBBJNaOleONaGk2Ai8D6pIgtIlV8jDAIBnr3p9A6HYXGg28njZfFHnSGdbH7GI8cYznOa1kTYwcBeueQM1w//AAnPiDBC+BdU692Uf1pB408SHn/hAtSI9nXH86NRo6HwloFp4dtbu0t5XlFzeS3bFhghnOSv0FR6zo8Wpa7pOryNIsmkyO8KgcNuGDmsBfGPifcW/wCEA1E/9tFH9acfGHixgSPAN8vp+9XP86NQOwQ5hxtPtV2AZVewxXAp4t8VY2/8IFfE+8q09fGHjPC7fAM4OOczikFjZ+JKGXwH4ggwSDp03T12074d/vPBmhyfwnToSP8AvkVynibxH4yvPDWqwS+CXhiks5Ukk88HYpU5P4V0nwol8z4aeG5B0OnoDz1wSKQHUOT9DRTHcDjIyPeikB9A+GtPfSPDel6TLN572VlDbNL/AHyiBS344q+ajsbq3vrG3vrSQS29xEs0TjoyMAVP4gipTXUZDTUdz/x7S/8AXNv5VLUGoKxsLkK21jC+D6HaaYHncP2VLSN5fJiURrlmCgDj1NI0+nnCreWZJ4x5iHNeKaT4y1bWfg7rln4i2SappLm3kuFG3zkB+VjjvjFVPCvg3wjq3gGz1a91u6juJ4Cxe3viMH1+taNise6TzQWj7bieGEE8eYwXP51H/aGngn/iYWgHvMnP615N8KNNm8T+EdT8NeKrq51SGwusWN6zYmEeeBmua0bwLpM3xdvfDbXuozacYTIFeY5jYdlNO4WPoWJ45I1mikSRD0dMEH8RS78k4KcdcYriXGl/Dzw7JbWNxcSeYcwwzPv2n1HoK4P4Satrep/GC7l1CaSG3lhO2NeBIB1JFLqJI3vjwGl/sK1zgPeof/HhXp21beMB2jQIoDHAABx615n8ZNsviXw1a9SbtD+taPx/ur3S/Cy39usslrFMPtUcLfPs/vBerAegoHY72GaKdDJDNFLGp2lkYNg/hUoVduODn2FfO2lTaXB4t0XWPh34hvLmdiv261Mu6OeNsZBjPTHNfQQbDFcY59elAmiVkwM8fkKbtXHAQfRRTS/HTNIrc/N+fagQoRe6J9CoNIIkJGYoj/wAf4U4HnJoY/higdjyz9oiOJNG0mGOKNWbUIuiDP3h3xXqCwWsEMXmx2gPloMsijJ2jv3ry/4+Mrnw7CcHdqEZAPT7wzV/9ou6ktfhzcvBI0bLIm1lOCMD1qJO12Ox6A0NlKOIbKQ+yIfyqM2NkPlNnaj2MS/4V43d+AdLbwuurW/i3VbC5e0E6Mt0CI3I46nnmsLUfGXiC4+B0V7q93K+q6dfCJbuH5XmCn5WP+1j864446nJtLoPl0PoIabp2zd9gtGOe8K8/pQdK0wj/kG2ef8Argv+Fed6P8XNFfVNM0bWYLzTrm+RBBdTp+6lcgcFgMAmuu0TxVY6n4i1Tw6peDVNMw00Eg6xt0dT3H8qbxUUFjVfR9LYc6ZZA+vkLUT6HpLHjS7M+xhFUvD3irT9b1a/021ZhPZNhtw4b3Fbgb3zSeMihGW2h6QG2/2RYj2MINMfQNFyCdGss/8AXAVz3xF0nxXrGs6fY6ZcSW+lzZEtxE+PKYc/OBz9K5Xw/eeIPBnxRtfC91r8mvaLqMLEiZf3tpKPQ91NCxsWOx6R/YGhPw2i2DD3hGaD4Z8NspJ0XTwf+uIrzK3i8QfEDX9Wax1640u0s5TEksGflbtgdDzXRfBvxHrOr6fquheJWSbWdCuzbS3CDH2iP+F8djWNTG8seZBY5+/0DRo/2gtJsbfSrRLefTpPPjWPhvTIr0g+EPDOTt8P2AU9vKri7lP+MkdNK8qNMccHgHiuy+IuujQfCV5eKwE+wpF67jwK6cPX9rDmBrYd/wAIh4VcNGdB08t7xc0n/CE+FGH/ACANNJ9DFXnvwX8TeIF1288I+LpjJdT2q6lpEjAhniJw6Enkkda9A8ReMdB8NpH/AGrcMsjjISNCz4rzpZhVp1XTkhuIreBvCJXnQNPJ9AlM/wCEC8Ig4Ph+xP8AwCq/h34h+EfEl6lrpGrJNcPGziNl2sNvVSP7w9Ki074meDb/AFW30631RvOuJTCrMmEWQdUJ7H61t9en/KKzLR+H3hPOU8P6ePfZ/wDXpp+Hfg8/e8P6eSP9kiuob5SeQHzzXG/FzxVc+F/DC3VmP9KuJ1t4nIzhm6f5NTHMXJ2sPUnl+HHg0gEeHbIH6Gmr8NfBTdfD1kePQ1xd1q/j/wABRWPiLxFqVvq+jTzxw39oRia3WQ4EiN7EjIr2AMuSUIdDyrj+IHkGqqZg6dtAOT/4Vr4Lz8vh6069iagn+HHgoIf+KctSfYn8q7IufXJFVpmPmY/EccVjTzTmmotBY8T+AHgvw3rHh/XhfaTbzi01qeGHfnMadcZ79K9G/wCFZeCeD/wjtoSB71zH7OL+X4d8Ttt/5j8/FJ8Y/GHiGzvtP8PeD7jbrM5MgUrxgDODXqTqqGjFrc6V/ht4Mxx4etMfjTf+FceD2X5dAte3HNWPh/4xj8XeCdM18RiGaZDHdQ9PKnT5ZF/Pn8ar6h8TPBem3xs7/WoYXDbGbBKq3uay+tU27dQ1FPw48Gghh4ftc/Q9agk+HPg8Ln/hH7Q+vJroNd8S6JoumxajfajbpazqGgkRtwlB5yuOtUvC3jDw74qiuP7B1SC6kt+Zos4kQepU9qTxVO1w1MyP4deDGUD/AIR+1BH407/hXfg1T/yL1oox3zmurhJKDOOTXHfFDVfFFqNK07w1Gwl1C5MMlxjIh44J9KzWMpt2Qak3/Ct/Buf+RetOfrQfhv4NA48P2w/MiuY0nXPGvhTx/o3hzxVqFprOna6GSG4jUrLbSqMgMPQ1W8T+KPE198TtS8N6H4lsdGh0+1jdmuiNruTzgnpQ8VHtoOzOsPw38Hgknw/aAfjXA6l4O8NQfHrRNKh0a2js7nSZmmiwcMR0Psa9M8Fw+I7bR5E8SanaajM0m+C4thwyEdK5DWs/8NKeHz2/sac9elc0cwhKTSWw9ToV+Hvg7G3+wLMn1waZ/wAK98G7gv8Awj1mMnjg1Q+I3irVrTUtO8K+HSp1i/BbzCM+VGP4qwdS8N/E7TYH1HTPGCXmowoZPskseY5sc7M16NKaqRUoknXSfD7wei4/sC0b6g801PAfg0j5vDlj7fLVyw8UQXPgOz8Ra5F/ZEjRA3MM3BilHBAHcHtis/wv8QfC+v6sul6ffD7cykrDINpfHdc9a8bGzxEKr5b2KsWR4D8H4+Xw5YZ90P8AjS/8IL4TXp4dsQO/yU7xP438N+HbhbfUr3bcEbmjjUuyj3rZ8PaxpevaPHqWj30N5ZyEgPGc7WHUEdj7VisRX7sDEHgbwuV+Xw9Ye/yVJH4H8L4P/FP6dn3jyK6bgc8A1wfj5PGepeKrPQ9BuX0zTZLVpptRXn5gcbD71aq1X9oRr/8ACE+F0YZ8O6cp6j91Sv4P8MlCf+Ef07PY+T0rmPAWs+JNN+IOo+AvEWoRawIrIXtneKNrqM4Mb1ga2vxHXTdY8TX3iddBntHkNpp78pKqHge4apbrN25xpHoKeEvDIdVPh7TW9/Krh/HvhvQ7H4t/DyG30eziiup7iOVFj+WRdnQivQfCmqS674R0jXJrf7NNe2qSyw/3HxyPpxn8a5b4jZPxX+F8mP8Al9uP/QK0y3E1JVZU5sGrHQTeE/DcbgLoOn4Bz/qqk/4RHwwyAnw/Y5HcxVifFnxLf6O2jaLoe06vrVwYYC3RFH3m/CsO+8E+N7Kwl1LR/GdxPrMKmRIJRuhnYc7Dx3revWlSnZytcSR3K+FPDA4/sGwPv5dH/CKeGh8v9g6fz6RVUPi220vwRp+veKo20u7mRVntduX87oQo7+v40ng/x/4b8T6s2lWNzLFqCqXFvcR+Wzr3K560o4mpuKxdbwl4bb/mA6cfrFTH8I+GxH82h2A9f3VY+qfFTwnYS3cLSXM09nctb3EUcRYoy9Scdq6XR9X03xBoMOsaRdLdWNyuYpEPUjqPYj0rSWJnFXaCxSXwn4dxldE07PvCKcPCvh0P82hadj/riK2oh8mPUVxfxU8S6xo1odP0DS5Lm+ntZJjcE4jhVevPrUxxk5OyDc2l8J+HiT/xJrHPtHzUg8KeHyCP7DsScdfKrG+FWsT3nwi0bXtSneab+z3lmkbq20tyfyry7wRqWq+J9Is7u6+Jz6dd300hjtOPlXedo/KqeJqa36BynrmueGNAGgakE0TT1f7HLgiIddhrkvgloWmXvwj8N3VxpdnO5tmVneIFiQ7da9G1EMdEvIZG3SCydWbGNxCYJ/rXF/AJv+LJ6CvQmGYAjr99uavC4l1otg1ob58NaLyq6NYE+hgBxU8fhnSQAF0fT93tAK8Z+GtheeJvDUmq6p8QrzTp1v5oDEJUG0I2Aeea6bwP4g1O++HPjG28QarO8GkSSww6tAMPLEBnep7kULETTa7Bax6Inh7RBgvpNh9PJAp3/CP6L90aTYY/64g1hXfjHRPDvhPRbu+vZrxry2j+zLGm6a4+X72BVrwb460LxRc3FnZtNbX9uA0lpcIVk2/3gPSlLEStew7GkNB0cH/kD6d/34FKuhaUuf8AiU2P4QitXHzbgOMVyfxIsfEmqW2naX4eufscNxdAX92v34osdR7ms44tt2BI1l0TS1BP9mWI+luv+FH9l6Yw2/2fZ/8AflRXnNlFqngr4peHNDXxBd6vp2tiVJoLjG+DaOHyO1Wm8I+JvEGpatqWveI77SFjuXSwhtXG1YQOHP8AWqeIktb6Dsd2dN08Aj7DaADqPIX/AAqC90uxbTrvZZWe/wAiTH7leTtPtXNfBzXtQ17wQZ9UlFxc2t7NafaAMC4VGwr/AI111sc29xGOjRuOT6qailjJOr7OSCxwXwAtYJvhDobPaQu371SzxgnIkPGSK7RrK1UlVsbUnH/PBf8ACuO+ALL/AMKfsUBxsmvFGD0Ic15/8ANc1qDxQLPVb+a6ttajuUtDK2dssEnKj3INdmJlOFNyhug3ue4GytVHzW9oAfWJR/Sn/YbVV/49rTPc+Qv+FeD/ABu1jVX+IG3T9QnhstGe0t51jkIDyzPkg/QAV7M3iK1fxtN4W8iUXMdl9u3nGwpu24HvmuCeKrRjFtbjaNA2lsAQLe3HpiFef0pq2kYH+ot/wiX/AArJXxVpn9t67pc2+H+w4EuLqVvulGGcj6Vzmn/FGwmazubrQdUtNNvZAsF9JH+7fccKeBwCaSxNdrYLHeC2hH/LCHPtGv8AhSPbxEYWCHPT/VipjtLMD1BxVPWrqWx0S/voI1eW3tpJY1x95lUkCsljasmPlH+Sok2hYQ46gKAaQpjIKrj0KivIPDnhl9S+Hh8cTeKNRTWZrV79rhZ/3UbjJ2FemOMV6T4H1eTxF4J0nW5lCyXtsskgHQN0b9RUYvE1Yw0fkNRNREZXRjt9MAV5/wDBNSnhXWFDKSmv3gxjoN1eixr93qRkV538GlK6Z4njz/q/EN0OR6nNc2E55Qn8insd2zmOMPJIka5+8xAFSSLMTjf2zkmvMviZBceK/GWk+B7K7mt4YbWTUL2SJyCpwREpx710Hw01661rwvHHeD/iY2DtZ3qk8iSPgH8QAa6/YTUVIg6cxyBvllOT70x1mP8Ay2bg8c1wOj/ELWtaiuJtF8JXNxBbvLBLL5oG2Rc8D16dai+AWsanqfhFoNRspYxDNIy3Ur7jMxc7h/wGtXCpBczHY9DUTbd3msPoelAWYtzIw71K7DbnIrmfHtv4i1GzSw0K5isLeSGQ3l1nMigDhUHqfWpjUk3qwSubaSC4TzoLjzVJ+Uq2Rx1psl7BDci3lv4xOcDyjKN3Pt1rlPgkZn+FekqjEzBJ0VnOTuDtg/nXkf2zwxB4V1QaqbufxfDPKpuo2fPnb/k+boFp8spyavsFj2b4nK7fDrxEjnrYSdDWj4Sdm8JaKSx5sIe/+wKyNehum+EN5HfSJLdnRW851OQz7MnmrvgRpG8CeH2TDn+zYeD0J21vl8nKEr9GJ7G7I6QywRSXKxyTZESl+XI64HepArdN556c15TNZ69a/F7wnqfiLUUnubz7QiW8S4gt1C8Ko9fU11/jzxPcaBpUcWnxefrV+/2fTrcd5D/GfZepr0bDtY6RJI5HlihuFkeJgsgV8lG9D6Uy9mhtY1e6uEhV3ESs5xuc9FHqa86+CGn3ei6t4w0rUrx7y7t72B55ic73dMk/maz/AIqadrn9p6Vr2raqslrDrkEVnZwjEcaE/eb1Y0dbBbU9c8hmUbmZSOuTThHtH3y1PuG2zuv+0fekzuX26VAilqsPm6TexmTAe1lH5qa5f4JsJPhT4eZifltmTP0dq668KtaXC9mhcH/vk1xXwHkz8L9LjZdvlyzxjHtIafQfQ7J41X5uozzRVg7cctRSGfRen2tvY6fbWNnGI7a3hSKFAchUUAKPyAqbFQaULQaXaf2eqrZ+Qn2cAEAR7RtAB56YqxXUYjagv+LC5P8A0xf/ANBNWKjuv+PWb/rm38qYHxzcaXcaf8Ldc1SeEr/aMq4z/Eo7+1dP4G+FPhS48MaXfGK5iklgDMkUm1AT1wK9TjtYp9MW1uIUeGSIK8bLlSMdMVLbWlvaWsVtaQrDBEu1EQYCj0rUV2Zmh6PY6HYLY6bD5UYOS2csx9Se9ebeCw03x01Z2XDR27ceo55r1xgf7pP0FVxZWxvxf/ZYxd7PLE235tvpn0oJPNPip4A8U+Itatr7QtdjtoVwZIZI88jtknoa5TwHYeNo/jDI1zcWIu7CDY0KjEdxCerH0I9q972sx2jIqOayhN4t55C/aVTZ5uPm2+maEhpnmPxPYXHxO8L257TK2PbNJ8fru40m60jVryG6fQ1ufJvJYFLtAp/iKjoPel8XqZvjL4eULjYQT716pPEJhLFNEskUmQ6OoZWB7EGkO6PBfFS+F9S8Q6DqngSFY9Rspw0d7a5UyoSMqw7gj1r3X55G3suGOMgDviquneHdEsLn7RY6TaW8nZ448EfT0rRKtuxtP1oE2RFeTTSnPoKsbD3U00K3UIc+gFAEW0Y600jB/pVnyzjGCDUTRSbSdpJ9MUDPKPjU27XPC0IGSdQXaOPUVL+0uY5PApgMYZZrlUZTyCD6034uRmTx74PtypGbkMeK9O1bTbTUIZrS+tI7i3duY5EyOOmKlq6DseYaf8J/D/2G0kjvr9AYEYRrKSqgj7oB7VkfGjSbPQ/A+n6bp8JSBr+PgnJY56mvZPsqxxIiRlEVQqjHCgdBVPV9KtNStDaX9otzCxBKuucEdD7Gvm68ZQr7lpnlPxrt4Y/D/hyzEMKqL6BoxtA2ngnFJ8WrybwX450LxpbxN5V5atpV6QPu7l+Rj6816zqWk6bqdklje2iXECMrIJFyVK9CD1Brg/iB4e8T+JvEFto9xpsTaPDKk8N3G2QQOzZ+6wx9K66UdLMnqa3wX0Z9N8OTalcA/aNSlMhLcnYDx+ZruwMsCPzpttDHbW0NtEhEcSBFHXAAqTGBnB/KsJ0pSlcLnm3xY+JVn4XuItHt7iGG9uPlZ5G+4SOAB61D8MtN0eS+bULrWbbUtalQssSyh2iU9T7n+Vdh4i8HeF/EF4l5rOjW93cRrsWRlwcfWqmmfD/wjpl/Ff6foyW11C26N0Ygqf60uRKNh3Vjgvg5q2naDfeMtB1W7jtNSs9TacwTNteSNhlWUd+var3wSjkuNa8V63tIhu7lQmRwcHtXaeJPBXhfxFfw6lq+mI+oRLtW6T5ZCo6AnvWnpmm2Gl2a2NjbLBApztXqT6k9TWdWzTt1ByR55Ftl/aOVcYKaWd3vnHNY3xdbV/G3jS38K+HLtbd7L95JMVDLuHOD9a1LD5v2h9Qx9+PSxgmvQNN8P6PZ6vc61Z2SxXd0gWRl6H1OO2a9DA3XusGeIfEu18feHbjQfHerCwmXQbhVka0GHFu2FYEdCtbou9Gu/jtbNrM0A0+/0sXWltOcRTHHQE8ZHpXrmrWNlqWm3Fhe26XFrcRmOaN1yrKeoIryDx54c1DSzZaVH4Tj8VeEoo826h8XenSD+4x6qfSpxEIurqhpldU0A/tLWl5oa2wZ9Ok+0+QAFd1HDYHfHGfatb9nXSbG58NavqFzY200z6vMAXQNtw2eKo/Cjwm//Cwh4nk0aXS7eK2MJSZss/oPevVvDeg6X4dt7m10mIwwXE7XDRH7oc9ce1ZVUrcqYGmfcde9cR8bbPw3feA5rPxRey6dZSzx+XfRDJtZs/JIfbPWu43LjaWw3eqmsafp+rabcaXqdtFd2VwhSeCUZV1Pas40VB81xHz58TrDxm/hex03WfE9prHmTxLC1uQWnQEYJAPUjHNfRVpGYtNtomOGWCMHjuFFcZ4X+GPhPw7dx3FnHdyrAwaGKeXekeOgGfSu3DI2TnrzXPinzWSHdEcmd1VrncrK646d/pVmRvl3ckZ5qrdMNmQcjBJH4VxU01NMDzD9nuSKDwj4kuJjtjTXbhnJOMAVx2gt421/xzqfjjw3Z2V5bKWs4VuCRjB++p6Y7fhXYfs/2kOoeBPElpdKWhudZuVYA4yp4OK7nwt4fs/DegxaHpauttExZS3U5OeTX1WIi5U9Cb6nkHw4l1/w1468R+EdesUsptdt5NW0tI2zGZwp8xU+vJx61q/Ayx8Kaj8MJNS1i2tL6Sdp01JblgxUhjlSDyDivQPEnhbT9b1XStUuo2S+0ibzbS4j4dD3Hup9KwdR+E/hfUtbudWjjuNOnu5PNuYrVysUrd229ATXje0UvJ/5FHF2tp4Wl+IHgLRbO6lk8Ky29z9hE78GZT/qST6dh716BNp3gax+JllNaLBZeIms5I1W2+VJ4+6Pjgkdq1NZ+H/hLWPC9t4bvNOb7FauJLZ0fbLDJ/fVh0JqLwp8PdA8L3rahbfaLy72FVnun3ug78mtn7y3Fc6O1z5QBH0rl/iF4rsPCmnLc3cgaeVtsMW7BZs8GutgBIAXAGMjFcx8QvAPh/xo1mdct5ZWtc7Cj7cZrGNH3ve2BNHKeAdEvNc8UReMvEt3E18pxY2m8Ex++M1VsPCvw58TeMfE1/cGSbUY5xHqNpPJsaE+oz1U9RXRaN8KvDGlara6lZzaik1tIJEJuieR0yPSrfjD4a+F/E2u/wBu3cM1vqZQRy3FtIUMyjpuA61Tja+th3RzHwEMltceLvD1vdT3eh6dqAOmSSsXKKw+ZAe4qbV1b/hpTQOCB/Ys+K7zw1oOneG9KGn6XE0cZbc7Mcs7epNcJqylf2l9A5Of7DnxWCp3qSl5Be5Q8ZyQ+Gfj34d8Saswg0fUtPfT/tbj5IJ/4QT/AA5q98SrOa6mXVdP8bppNslsVKI4dHcZwRXoWq6Xp2taXLpesWMF7Zygb4ZUyCfUeh9xXAn4PeDbe8Upb3hhHKwvcMyD8D2r2cC70kn0Jep5Nrms+ItY+EfhDUNW1NcnXXt7m7lT92FB+QuP7pPf3rW8T6Vrw1LRRqOqeHrSWC9iks5rVQrhsjA3DsRxXt954c0a50BtBuNNt30tl2tblflI9fr71zuifC3wro9/DeWtpLI8I/dJPKXRPTANXiY6cyHc5z4c/wBmy/Ejx0niA2/9rQXUbQJckAC3K53JngjNX/hEtnF8T/Hi6EqjRJfIkVYv9ULgDDle3NdR4u8AeHfFl9Df6tZf6dFH5a3MD+W+z+6SOorW8M+HtL8Oad9h0q1WKInL92c+pNcnsm09NwuabLkhuxH5VwvxP8cw+Fnt9GtDDLrV/wAW8cj7VQH+I13WGwcVzHin4f8AhjxLqy6vrGnLPdrEIg4bB2jp9DWcaD+0hXRj/DHQLXTZL7VLzVLfV/EV7GXn8uZZHRB1QfjWPrlx8Pvid4Sl1TU72S0Nl51tIjTeXNA47MueeQK7Lwz4A8MeHNUGqaTZNBdhCm7zCTtPUH1qrrXw18IatrMur3mjxi6mIaV4yVWUjuwHBNN4Z35luNblP4JahqGqfC3R59VUtcx+ZAshTb5kaNhHx7is74jcfE/4Wg9P7RuAf++K9EtbSG2t4rW2iEUEShY0QYCgelee/E3KfFH4YA8D+1Jse/yVz4XDTjivaNW3G5XKvxpVtD8V+CPHckUkmmaPqDQ6hsXPlRSDHmH2HrXR6/4y8M6ZodxqyazY3MMaF4vKl3eaccAAevFdZc28NxDLbXMCTQTKUkjddysD1BHeuOt/hd4JtrwXVvoMSEHcqbsoD9K6Mww8ajjJpiTOE8S64ura78L/ABR4ssG07Sp5Z0uUlyYopWH7otnp071q/Ei40a7+I3w/i0BrafV7XVBLNJagfLbFfmDEdjxXper6Pp+r6TLpOoafFc2MiBWgdMqMdCPQj1rO8N+DfD3h25a40nSUgnIx5nVgPQelVBRilZWsO5x3wYsbFvFPxCuGtYZZF8QtGHdATtK9Oaj/AGeo/L8E6zCi7Eh8RXqKi9EAboB2r0jTtK0/Tbi9urGzFvLeyie6KjAkkAxuPvVew0qx0u3uk0y0W3W4na4lVehkb7zfjU1GmmK5MsgjiyeTWR4j/eaBqX+1aTL/AOOGtyJAyDMZI9xTZrVW3I0eVZSrqRwQeornilF3A87+Ebwj9nnSmubeW5hGlTebDEfmkUFsge9chqcXwsvPg9NdaXFZRH7Efsg3/wClR3H8K8c7t1e3aPptno+lxadptuILWEERRqOFB5P4c1iQ/D/wh/aZ1L/hHrYXBk8wsi4UtnOdta80W2x8weFH1B/hrpMmqMzXp0gfad33i2wjn3xXLfs/SH/hUmjL8xCtcLxzj52r0y9izbzDYeYm4A4HymvOf2ebZ3+E+mheSt1dL04/1prXBw5eZ9xX0PO/hHpHw3vvDN3J4nuraHUk1a5VhJOUJTfxx+dWfDRhj8JfFLSdDme68L2ts76fM3IDlDvUN3FeuXPw78HNIWk8OWTM5LMfL5JJyTWzbaPpNrpkmmW+lW0VlMpSWCOLCOpGDkVz1aqhVdx31PGNHurLSPFfw31rXtqaVL4a+zQTyD93Fc44z6E1u6heabrfx88LXHh2aK5a0tJ/7UuLcfL5bD5VY9+a9Ju9D0e80WHRbvSrafTogFit5I9yoB0x6UzQ9B0bQQ0Wj6TBZLJw3lJy31NW6ieoXNBeD1OMdK5L4qeNLHwN4eXULhRLd3D+VZQHgSP6k9gK65i2fun8qz9a0jTNYjhTVtLgvViYtEJUyFJ9KxhGKfvISZ5n8OJfD41w67rfiiw1TxVqREaIsm4W4bpFGD0rN8a+OrLxJ4ivfBtrrlvo+k2p2ajfM2JJecNHH/LNenWvhTw5a3Udxa+HrCKaJw6OsOGVh0IpsvhPw1M7SSeHrF3ZizM0WcknJNaSlTcr2Yyt4Jm8Mv4fis/CtxFNYWQEQaM5w3v7mtOzbc8y8gEN/I0WOl6fpdrJDpmnQ2cLvukWFMBiOM0unj/SP9XlWyDx1rlirVeYDgfgG2fhnHHuA26jerj/ALaGvOPD0Mtt8JU8TWqN9q8N+K5rsY6+UXCyD6Yr0f4ELnwPeRhfmi12+Xjt+8ruLaxsobOSzjs4Ft5SxkjCfK5b7xI9TX0ErNCb1Pn/AMSRy3nwr1HxU8ZEms+KY7pQevlLIFjHr0ruvEmp2fh743WOp6vMLSxvdCe3S4k+4JA27aT2613txpdm9vHaPaQm1TBSLblVIORx61Nf6dYalCLfULGG6jU5VJlDAH1FeK6t52a7lXPJdA1Oz1z4geP7q1tZr2ym0qBQm3BuFXg7frzg1yqapZ6P4XjvfDHiq6aRNnlaBdxeYQ+7/VgdRg19AxabZ2zFrazjicIFyi4+UdBx6VDDo2kR3QvBpdmLnO4uIgDn1rX2sewXLllI81nBNcQmKWSFHdP7jFQSPwOalZd4dfL807TiPON3HT8ad524ncMnOetRl/n3Dp7VyqCKTPn15fBEWjajcSQanZ6mWmQeHAzbPOJIXC9wcg+lewfDXSbjQfh/oOj3S/6Rb2i+co7MxLEfhmtr7BYNf/2g9jbNcj/lqY13fn1qdmXLMWXgcZIFTXfPHlSHcdbq23PXLjivOPhU8cLeNln+VIPEEzt7Dbk/yr0mFwrA715x/EK83+HRjj8T/EOHcpX+2kbrwd0fNdmCo+4xM5fwP4WuvGMureOr3VNR02bU7pktlgbaTbpwoP5Vd0DTZ/APxLtYbea6vNK8RIY5pZcsyXC9GJ9+lepWgt47YKnkomPlUEAAfSkaK3yGaaD5TuXcw4PtXXKE7vsJNHCfBZWg8H6hDJG8bLrF5wy4Jy3BrP8AgdfRpoN1oUgmiv7K9uJJY5EIwjScEE9a9DVbXads8IGcnDgDNR+VZ53LNbLIfvMHUE/WsZxm01bcBxO58MwGOaXHySAtkGNgB/wE1EWhXP8ApUDf9tF4pInt/M3NeQ8+sq/41y+wqdgucd8ILe7b4VQ2gDwTg3cSFhghix2muS8P65pmg+C5PCus6BePrEKSwyQLalzcyNnDBsc5yOc17Os1ngD7ZbYHbzVH9aY/9ntKJmvLYNjgmVP51pyTbd1u7jOO0PTNR074Kf2Vq2ReppUwlUnJTIJCn6DFaXwxfzPhv4bfI50+MfzFauuSae2haijX9vg2kox5y5Pyn3rm/hDqVmvwv8OLPdwROlqVw8gHRj6munCU5Q5r9WDYePLe4l+IPgS6hgd0iuphKyrkINvf0FM8T+BG1fxbH4kh167sLmGHyYRCAQq85Iz65rrTqGmsMNf2o9MzL/jUTahpoP8AyErMr2xOv+NdtxHnHw98L6np/wATPEFzc6pqMttbmJiZfu3jFMZPritv4wWt3eeGLJLOKSaSLVbaTYi5OA4ya6eTVNKLYXU7QH185Rn9aamp6QuWfWLEZ6jzl/xovqMuzNIZmOWHJ59asQMdhX8zWUdX0b/oM2P1M6/41JHreix/e1jT1/7eFzUsDSJUKwI6gjn3FcH8B/8AkQVXP+q1C7Qc+kldM+vaC0qn+29Pxnn9+tcp8CZFk8I6gsTKUTWbvaynIILZo6D6Hfv8wxziilIG2ikI+itBuri/0LT768t/s1zcWsU00OD+7dkBZefQkirlNtUmS1iS4mE0yookkC7Q7Y5bHbJ5xTzXWZDaivV3WU6gkExMM+nBqeo7n/j2l/65t/KgD5qg+F+sGFG/4T3WBuUHG88cVIPhfqI6ePNbP1fivTLUEWsIJ6xr/KnbcdBW1kTc8ub4X356+ONZB9d1NHwqv8Z/4TrWff5sV6pjnJHWm9OtFg5meXt8KLthz461s/8AA+KjPwluuS3jbWiPeSvVF4J/ioB4GcUWDmZ5Bc/BmK5uoLm48V6rJNbNvhl3kOp+tWB8J7jPHjbWv++z+XFerMoB+UcU09R8tKwczPKv+FVXeTt8bawB3+alX4VXTfd8ca2v1evUwB/doZM/LgD04osg5meX/wDCq7vGP+E51o/RqQfCvUc5Tx5rAxwMyHivUQu3Py4x7UowMdKLBdnlz/CzVOD/AMJ9q/TnLnmk/wCFX60hynxA1dT6hif6V6oQuz7v40zZz70WHdnkGp/B281GW3lvfG2pSyW8gkhfoyMO+avj4beI92R8RNVzjPIJr1IRoB0/GlKLj5aXKguzyo/DvxYOnxG1LpxwcfyqN/h34uH/ADUTUgPbNer7QSaCnA71lKjCT1Q7s8p/4V/4w6r8RdRLe64o/wCEF8cAbl+I19/3zXqgUA9KUoOMDI+lHsYdguzylfBXj1QQfiHefUIBmlPgr4gnp8RJj/wDmvVPKXgYFL5a9lApeyh2Fc8pPgv4iKxz8RJcf3hHSHwX8RwQp+I0h9/Kr1gJ8u0cUipjqFpexp9gueT/APCG/EZeF+ITt/2ypT4S+JiAFfiAPcmHNer+Tz8uD+FHlLghhn1xR7Cn2Hc8Uh+HPjpPEreIrfxwiag8HkSSCDh1/wBodzWsfDHxSC5/4T2D6mDrXqgiVTwD1pHj3CrUIrZCuzys6D8Vgdv/AAnVqcY/5YU0+HfivH8y+NLM+hMPUfjXqhj5HHakMfUMB7VMqUJboLnljaL8WMf8jnYvx/zwzTRpPxeJwvi/TG/2WgAJr1QQjG0DFIkKhuVqfq9PsFzy5tK+L45/4SnS+f8ApiBQNL+LnAXxNpGfeEcGvU2hVudv1NJ9nTGAtJ4am+g7nl/9m/GReR4i0fHr5OaDp/xiOd2u6Ow7fuhXqHlAHG3ikaNOnOMVP1Sl/KHMeWGz+Mijy/7c0Xb/ANchVdrP4xkbW1jRG9d0I6V6wIU247mq9zGqgcc5xml9Uo/yg5M8b8IeE/ir4Vsru00nVNHNvc3T3RWRB8rN94A88VtpH8ZuP+JnoPt+7zXpqQx+UpKnmnJHGPu4z3rflVrCueY/Z/jOD/yFNAHt5QFNWH4ylh/xMtBGDz+7FeovCpPbFN8lcblXFYfVKd72HzHmjQ/GjH/IW0D8YhUbxfGhlw2saAxz/wA8hivUWRduNoz3qCSNQhGMcVSoQXQVzzWO3+MqgMusaEn0hGKcYfjO33ta0PHtEK9GtUynzc+gqVYkL570/Yw7DueZSWvxlf8A5jmiL3wsQo+w/GLBH9v6Kffya9NMMe48ZBFIIVVsjFL2FPsFzzF7L4xFePEOjL9IKxrvwZ8T7rxXZeKG8SaQup2lu9srCHhkbqGGf1r2UxAnpSeUnpin7KC6BzHl66b8Yhtx4o0leOptxQ2k/F9hufxVpI56+RmvTjEufu1EyqrlQOvWqSitEhXPOF0j4tcZ8YaUPfyDSnSPizn/AJHLSiT/ANO3SvSPLTOMDJpUjTmnoO55sdD+LD4z4104D0+zYpzaD8VmGP8AhN9O47fZq9LCL2WmsoGOB+NKyC55kdB+KnOfHNoD6C24/nQvh34psB/xXdqD7W9eneSp56ZoES47UWQrnmLeHfiaWw3xAiz7W9I3hj4lkYf4iJjHQW9en+WmemePSozCu7OKLILnmbeFfiKVGfiI4/3YBWbq3w88V6jfaZfX/j55LnTZzNayiLDRsRg/hg16+I1ziopLZWzuUfWiyC55o3hHx7gn/hZFxt7/ALjmnnwl46PP/CxrgZ/uwCvSfs68Acgc0GAegpWC55q/g3xqcE/Ee9x7Qim/8Ih41x83xHv8HqBEM/yr03yI8/MKPJQn0o5UFzzM+C/GBTC/EbUfr5Yz/KmTeCvGAU7viLqLn08sD+lenCFFYhQCM1FcRKE4UA0uVdguebxeB/GPGfiNfLkcfIP8OKU+BfF/X/hY2onAzjyh/hXo1tGjIGxzUpVQOPypcsewXPM18D+LFG7/AIWNqWT0+QD+lNXwX4qGU/4WRqox/sDp+Vem7EPG0Cmske5cqM9Onajlj2C55p/wg3iZuD8StVZe42Dv+HNVNI+F+raNYLp+mePtTtrRHZliVBgFjlu3rXrHlIeiAY6UhhjPX8qOULnmP/CA+IXzn4i6uf8AgAH9KafAuvo20/EPWj74H+FeniFc/NSGJCTuXIpezjfVBc8zPgXXCMf8LD1r8AP8KY3gfXd2P+Fia7j8P5V6d5EWMBcfpR5MPOVBp8kew7s8xbwDrDHJ+IevDj1HNO/4V/qgwf8AhYPiDPQksOP0r0qSOJv4QKQxpnk9PajlXYLs81b4e6jy3/Ce+ISf98c/pTD8PbraQ3jnxGfrIK9KKLyP6U3y1xwvHvRyrsF2ean4eTsqhvG3iI4HTzRUa/DpkbJ8Y+IOT/z2Ga9KMUYjJK/WqiJ++O7kUckewXZ5xa/CywsIXgs/E2u28TyNKyxzY3O3JY/Wpv8AhW9uRu/4S3xEf+2/evR3SMNkDik8sNjA49hTC7POj8OLNnP/ABVPiLPc/aiKRfhnZ7S3/CS6+QO/2k5r0Zo0X0waaI128qBzU2XYd2edr8M7Hv4k8Qn63RxSH4baaFIPiDXz/wBvZr0by15449KbtRgQACPXrRZdh8zPPP8AhWOjsTu1rXTnGf8AS2/xpP8AhWWiDj+19eJA/wCf1/8AGvQljG7vzTvLXH3Rgd8daOVBc85Pwy0FTuOoa42f+n1/8acnw08Pk4e+1sk9T9tfOPzr0Jo4+fl/OkKIW6e/Slyod2eeD4ZeHM83WssPe9f/ABqMfC7wrCJPL/tBWkbdIVu2BY9Mk55Neisibc7e/WoZUVUJHNCFdnBxfDbwoo+Yamf+31/8aQ/DLwkTgw37AjveP/jXbwKuzH8XpUj7OjcCmVdnCD4X+D2JP2e+983j4/nTh8MvCKjH2O9I/wCvt+P1rulUbc9PX3oYAjpzQI4P/hWPg/d/x53h/wC3p/8AGgfDXwgo5sLknPGbl/8AGu9UKvJX8aQKvfHNK47s4UfDXwcAf+JbM3b/AI+X/wAaU/DfwdkbtNlPpmdyf513WE/hXHrTGC8fKPyouF2cN/wrfwXuO7RSRnkmVjn8zS/8Kz8Elcf2Oqp2AcgCu4CheSAT3qGchew+lFw1OOHw58FrnGiJ+Mjc/rQPh34LA/5F6Dn/AGm/xrslxt5xg0o2NyccUXY7s4tvh74LyAPD1uT2G5v8aVfAPg7OP+EctcfQ12gVT0HHtS7VwcDA9aVwuzjk8A+C/wDoW7TPuhqQeA/Bmcf8I3Zc+qV1uF6AUZ96Lgcr/wAID4NUceHLFj7pWxpOnWOj2n2PS7KK1t9xby41wNx6mtE7VXnvTAyt0OaVwInkf+7z6YoqYYopAfRHh24srrw9pt1pqMllNaRSWykcrGUBUH8MVerK8Ff8ibon/YOt/wD0WtaxrqMhKjuv+PaX/rm38qlqK6/49Zf+ubfyoA83tc/ZIsY4Rf5U8fU1Haf8e0P/AFzH8qk9a6CAZto/lTS7H7vNK3Wo3oAcSaN3yk5FNHRqbJ9wfSkAGTr0z7Uq+vao/wCFfpUkX3RQAoBzUqBmxxzTV6GnJ1oAeVPfGaYysOuCKkH8NI3QfWkOw1c57EU/vzxTV6NTuxoAYe+aQcNjjFPf/Vj6VEep+goGPwB0oB46ClHWkPakICvfBo2/3T07VKKG+8frQBFx9Pam859alHb6VGfvH60mAnSlA9c4pP4G+tOH3V+lIBKOPcGl7j6U3v8AhQA7H5daCuTweBQeh+lB+4PrQAxlI5/PimkdTkZqQ9BUZ6UAHYE0qr3IpR1p38NADMH3NKFI96JPun6UsX3B9aABguc0xxyfSpD0P1pkn3vyoAifgdz+FUbxtwUYAOa0X/1ZrOuuo+lJgDSlIwCCTjim7mXB6+xpH6L9Kkk+5/wGgA3yE8Hbx3p8Em5ircnPamr9wfWm2v8ArW+tAFg80y5AEJqWLofqaiuP9WKkCG2IKd8CkMjeaF6c0tp1b6UyT7w+tAFpOT1NOkA2jn/69Ng+9+BqRvvfhQBEeTjHNIoByM/pTm+/+NI332oAYflqnOGM61cfr+Bqq/3k+lICOVmyMEDilgLZAL59aZN/rKkX+lIC0GGO2aCMngjFRL2p6feFAEh6U3jPc0rdT9aR+tACg/U0jLlevNEf3BTn6mgBgXnFDcEq1PXoaY3agBOg9qT8/wA6V/un6CmjqKAAnjrSLt25oHT8DS/w/jQAhPPeq9zyhZjj3zU3/wBaorn7jfSgCOBtqZHIqKSdi4CnPNC/8ep+lQ9h/vGkBdVhw3c0yaQlhSp93/gNRt/x8UAWd2DubjHeqU1yzSKq4xu9asXX+pH0rNTrD/vigDXRsrzwfSlHqOTTG/1q/SpG6UDGnBP9aaeRQnekH3aBjCOPegjtzj60h+8PrSn+H6UAJhR60hPFLJ94009PxoAa65Has6I/6Q+M4rQfp+NZtt/rJPrQA+6k6KGw2eg9Kmg3Fc5xn9ao3P8Ar6t2/wDyzqQHXBCL9786SL/Vlic1De/cT/eqf/lgfoaAKt3O5XC4/wAKdaZdAM81Wl6H8am037tAy30IzQc7c8/lR/C31pG+630oGITx1zTCae3U/wC6KZ2/GgBjZwOlRTZ2nv8AQVJ/AfrUM/Q/SkBFbjuTUU7tuOAQO9Pg+7H9aRvvN9KBjoZMRku2cetIt0GGfLOPWq7/AOpP1pV+4PpQBYNx9T6cUscpcfLgVBF2/wB2pF6igB80jIm4cds1BFJI7He1SX/+rFQJ0/GkNF5G3AZwRUF3yDVmT7i1Wu+lIYxwTGD2xgVD8uD196tSf6haqn7h+lAE0UhVOmR2pzS/lTI/9Wv1ps/WgBftQDEKeB14qaCQSDdjjvis1v8AWt+FXLH/AI92pMB867j3AqKP5ZBhetWpfu1VH3h9aQFjp0bnNFIv3DRQFz//2Q==">
            <a:extLst>
              <a:ext uri="{FF2B5EF4-FFF2-40B4-BE49-F238E27FC236}">
                <a16:creationId xmlns:a16="http://schemas.microsoft.com/office/drawing/2014/main" id="{BCB3409D-3910-A6C0-615E-617945C84974}"/>
              </a:ext>
            </a:extLst>
          </p:cNvPr>
          <p:cNvSpPr>
            <a:spLocks noChangeAspect="1" noChangeArrowheads="1"/>
          </p:cNvSpPr>
          <p:nvPr/>
        </p:nvSpPr>
        <p:spPr bwMode="auto">
          <a:xfrm>
            <a:off x="358775" y="7938"/>
            <a:ext cx="304800" cy="15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en-IE" altLang="en-US"/>
          </a:p>
        </p:txBody>
      </p:sp>
      <p:sp>
        <p:nvSpPr>
          <p:cNvPr id="29702" name="AutoShape 6" descr="data:image/jpg;base64,%20/9j/4AAQSkZJRgABAQEAYABgAAD/2wBDAAUDBAQEAwUEBAQFBQUGBwwIBwcHBw8LCwkMEQ8SEhEPERETFhwXExQaFRERGCEYGh0dHx8fExciJCIeJBweHx7/2wBDAQUFBQcGBw4ICA4eFBEUHh4eHh4eHh4eHh4eHh4eHh4eHh4eHh4eHh4eHh4eHh4eHh4eHh4eHh4eHh4eHh4eHh7/wAARCADZA7c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GNJRSVQgNR3P/HvL/uN/KnmobwsLOcqAWETED1ODQBylr/x5w/8AXNf5U/dj1ryWLxZ8WFt0VPBdgVCgKfP6jHBoPi34tZH/ABRVgc/9N66bk2Z6wG55pN/pXlR8T/Fxh/yKGlrz0M5qJ/EPxiP/ADKukL6BpWpcwcp6yXXv1ppcZryoa98YScnw1ohP/XU/40NrvxiJ/wCRZ0UD180/41Nw5T1TIJ6/nSfKB6V5Sdc+Mgx/xTeie2ZWx/OsHXPiJ8UNJ1zSdJvfDukLNqsxgtmVmKhwM4JPSi4+U9zJHTPGaRjz2rydda+MQO06BooI9JOP50o1z4x4B/4R/RCPQOc/zpXDlZ6rkdulJuxnr7V5Y2sfGMN/yANCHfG8/wCNNGrfGNj/AMgTQ/xY0XCx6sCpHWkZl6GvKTqvxkH/ADBdEYd8E8UNrHxkYf8AIE0RvQ5Of50XHY9WZh7UitXlP9sfGRc/8SPQ2b2Y/wCNYmn+Pfile+K9T8Mx6No6ajp8Mc0qsSAyP0I5ouFj3IN1BoLc/exXk39rfGX/AKA+i9OmTSf2r8Zu+kaKPqG/xpXCx6z5jKCM8emKRXY8YrytNY+Mi8f2Jojf8CP+NOfW/jAx/wCRf0MH3c8/rRzBY9T3c/SnFuBkV5T/AGt8Zc/8i9ohHb94f8aibXPjDnnQNGH/AAMjH60XFY9a3LTdwHQ4ryca78Yt2P8AhHtFPoA55obXvjFu2nw1onHbzCD/ADpXCx6xuUgg0Z5Oa8lPiH4vjBHhXSSOOkjU4eJfi6OvhPSge+ZD/PNFwserkjA9O1JkcHNeJeI/iX8SPDr6f/a3hbTo0vrlbWF0kJAkbpn0FbMnin4tKxVvB+nAg4OZzzRzBY9WU8ZzRmvKD4s+K2MnwXYuO+JjQPGHxUyB/wAIPaY/67Glcdj1bj1o4z7V5T/wmPxUXO7wFZnHpOaP+E1+KCjP/Cv7c+3nnFMR6qfcik4wcV5SPHHxMwP+LeAg+k+MH86B8QPiGrHPw7JI6/6RQGp6ttFAbH415Q/xH8cA/N8OZtvf99SH4meLRnd8N74Edczf0xSDU9YBHf8APFJgEdTXlDfE/wAV8K3w7vc9T+9pP+Fo+Jyf+ScaljviTrRcLM9X9RxSqRgfSvGdL+M+paqly2m+A9SnFtcNbTBJASki9VINWv8AhaWvIdrfD3WQeP4xxSDU9eY+tITwMYryb/hamtsoaT4f6yO4ww5pv/C1tZ27v+EA1o54+UjB+lAz1o56Zxn0pRnvxXlA+K+rbQzfD/Wl578n+VMf4s6gGz/wgOvZ+n/1qAsz1n7x6gD8qY5wcZxXlJ+LOoMcr4B1zPcEChvivfN/zT/xAP8AdANILM9WJyPl5A4zUWWBI615ePixqP8AF4A8Qj/gAxRJ8WLtQGPgTXhn+8BSHqenbiSCR9KdyevFeWn4tXXBPgPXj6/L/wDWqonxpR9VbTP+EL1v7ckXnNbj7/l9N2McigD1zqvK0fMQcDOK8s/4W5JtOPBGv49Cg4pG+LuZMP4I8Qr/AMAFID1Fj1FNDA9G9jXmH/C20LAr4O8QYHrEOaa3xchWQlvBfiIZ/wCmQoA9Rzz9aSQnI449SK80HxetPmU+EPEQOf8AniM01/i/ZZH/ABSfiLPvb/8A1qkD01SMnd6/nSkYHXFeYH4v2C5/4pXxDj1+zmj/AIXLpbYLeG/EA46/ZjQFj00MuR7+tBOBznBrzNfjDo/8Xh7xAPc2p4oPxf0Rhzomvrjpm1oHqelBgcihm468V5qPjF4eT/mFa6PYWZqP/hdHheSdrc2WricJvMZtsPt/vYpWHZnpmQR7UpIwWGPxrzQ/GPw0P+Ybrf8A4CGnf8Li8NsgxY6yDnvZnpQGp6QW5J/nQvzfe/CvNx8XvC653WusH/tzaj/hcPhcL/x6ayD2zZk0CPSBluBj6ilPsa8zHxi8L7j/AKLrOe4+yEU4fGHwwB/x66vjP/Po3FAHpIbg56UnbpXnI+L3hdhuNvq/0+xmhfi94VAP+j6ueen2NqBnordeaaDya88b4u+FWPzR6r/4BNR/wtzwoBuZdUA97NqQ9T0TnPajO09BXm8/xm8FxLvnbUI48gbmtmAye1SL8XvCDsQ39pLg85s2FINT0Pnt1pvOen0rgP8Ahb3hLO3zbzn/AKdWp4+LngwjcZb9R72rYoDU74evSg9q8/b4u+DVA/f3uQef9FbinJ8XvBbf8vF4QfS0figD0An2IpuOnSvPh8XvBrH5bi+/8BHzSn4veDgV/fX5Ge1q1AHoHPA6ChgA2M157J8YfBgwS+o5z0+xtUafGLwixwJL9if+nRqAPRT04zQvXnp9a89f4veEV+U/2lkf9OrVG3xm8GQqPObUo1Y4DNaMBn0HvQB6N/Wmnp1rzw/GDwo3Cw6uSP8ApzbNNHxg8K8/6LrJ9f8AQ2oA9Ezz2xSda86Pxg8NZwLTWcf9eTUv/C3vDeDiw1nOP+fNutID0Pn7vSgn8Pwrzn/hcHhpQWbT9bIHXNo1Kfi7oBB26XrbHGc/YmxQOx6IWyefSkTBY/lXnTfFrQQx/wCJXrn4WLGmr8W9Gx8ui68yn+7ZnNFgSZ6QWK9cc03uSa85/wCFs6S/P9h+IDzwPsZANJ/wtrSyM/2D4gIx2tDnNKw9T0Yr696Y7cHgZrza8+L2j2kSSXGia7GruI13223LHoo96e/xUtcn/ilvEO4HGPs1IWp6Ix5/lSbTtJrzs/FKJQSPCXiEn+79mpj/ABQZsN/wh/iEZ9YgKLBY9G6/NxxUZGT2+teeH4nTBNq+DNeK/wDXIUwfEy86/wDCFa6+e2wUWA9Dfoe1NAz9a87/AOFj6mS2PAutIB67aYnxD1h+R4F1kr3bcuBRYD0Zvl644pH+Uccn8q88PxA1oruXwHqzDHJ3g0g8feIWcD/hANXI5xiRc0rMLnoJLepxjtSY968uX4o6pNqlzpkfgnUmvbZFklg85dyq3Q9Kujx54lKn/igdTA4581RRYZ6GWwAPT3phcnORgYrz0+OfE3/Qh6ifXEqnFL/wm3idseX8P9TXP96daVgPQQyqnuaaxHQ8ntXnh8b+LNv/ACT+/wDxmUU4eNvFmQ3/AAgGoAnnm4QDFOwHoJ+ZjzkYpq9fusK8/PjPxcRz4Cvse1wgpo8Z+LP4fAF7x/09pQB6Gx6YNGc+tcf4I8Yz+ItS1bTbzR5dKu9MEfmxyuGzvHGK6mOTI+ZgR7VIIlJyTjr3oqNpgCMH8aKBn0RTTSmmmuwxCorn/j3l/wBxv5VIaiuf+PeX/cb+VMDjLRVFpD05jX+VSEJ04JrwzxL8YPFGm3t/baR4RE9tpq/vWmfDuAOq+v4Vev8A41RyfBWH4h6bpgE6XCwXFlMx+Vs84PcY5FbcyI5WewkKT90GgAYr581z48+JdFj0XWb/AMGhdG1PCqVk+ct6A9PpV+3+NHiHTfHuj6J4p8Mi30zWmAtZomJdATgEjvjIyKOZFckj3NlXO7b9eaYVAbp9MV5B45+K2rW/jOfwp4RsrO6vbVczNcShVJ9iTW98F/iV/wAJ1Fqum6ppv9l67pThbq2ByrqTgMp+v86LoXK7XPQHCnAI4ryn4xIrfET4cxADnVWbP0WvV24HcV5V8Uf3nxb+HERP/L5M/wCS1LBbne6/rmi6I0LaxqNvZC4kKRGU7QzDqAat6hc2NjYPf3U8MVrHH5jzMfkCYzuz6Yrwj9suOS80nwzp0eA1xqDIpJ7nisXwX41vx8I/GPw38TK0Wt6DZSrbLLw0kI6rz1K5yPY0nPWw1HS59H6Ze2GqadDqGl3UV3ZzAtFLE2VYD3qyq+vXtXzf4U8c6n8Pf2dfCmpadb29w91qDwusuSCCeSK9D+MfxG1PwcPC8um2cEo1eZEnjl52hgPun8aAsenBQfrTfKTcDwQOxryHxt8TPFWk/GAeB9D0i1vhPapJF5jEMjMM5PqB6Vz+g/Ff4l6j4k1bwS3h6w/4SKzc7JScIqjk7h3yCMGlcdme/tEuc4WvL/BiLJ+0Z44ZlGE0y2Xkdiam+AvxI1Hx7baxpmvaetlrOjzCOYJwsi5IzjsQR+IpPBHP7QfxAbg7bG1UA0XC1j0PVL2x0vTpdQv7iO1tIRl5JOgFP0+ez1Cxgv7KaK5tZ0EkMqcq6nuK8I/ae0/xzdWOsXiXaReGrO3SaJEPzMScOD/9evSP2fF2fBTwyo6fZmP/AI8aaYW0udk0SkZ24J9aPKU43ZI9anppHPWmSIqIV2nlf5U14APm2fKe9P6U9WO3k49qQFYRKe1DRLgZzip+A3y5pDn7vagCuI1Geh4qQou0UpoP60AeVftGIq6N4XwxH/FRWwIxnvXqd80cJlklkWONMks7YCj6mvLv2i2X+xfCq4A3eI7Xnr3rpvjR4X1jxd4Um0fQ9UXTrlp1aQvkCRO65HSktx9Df0rVNL1R3TTdRtLuRBudYpgzKPUgVc8vc2a+VvF/hqx8F/E3wZD4E1C5XxAsqLqKLMXU8jJI9+cj0r6xkZTI3yhc9h0FFwaXQgMfoT7800x49frmpj7/AK0UxWK7Rqw6nPrSGFeOvTvVnHNBXmgCssI4649M0htlHPI9varRVQP60gGR0FICssLJnaxwaFRt6bW/iqweBxx+NRS8FcdyOtIDyj4B7v7S+IqE4A8Ssencqa9QG3IVplDHoCw5+ma8u+AzKniT4lK3QeIhnHptriPjD4T1xtW17X/FHjBtP0whv7Ga3lKqrgZVGHUH6Urj5bs+iTbDdnJA96DCeuSfqa8+/Zy1zxBrnwl0+68T+Y97HI8Uc0gw8sIA2sfX0z3r0hWC9xTE007EAiYA/McnuajaPaOoHvVmRlAAyCTUU3zR84oAjiXd15x06UrR4bjIHYDvUcYYDcOg5pyyE8fzoAUbsn5s011O0/MeaXfhypxkU9DkcYpCIvL2jIAB7HFeay7v+Go7Num7w0+eOuGr1AsmOT+VeaXp/wCModK6DPhqb8t1KxUT0YRcY4B9u9QyJ90gKQp4OPzrkvi947j8G+HALdVn1a9Jhs4FOWLH+LHtXnX7Jeua7q0fi5dcvp55oLiP5JTny2yQQKB2e57k4yRlRx7UoXjsPw4pWb5cnmoTIBnJP+FIRLheMgHHqKbsRmG5VOB12ikWRdvUU5uKADylzxtI7DaBTTH/ALC/TFPDZAx+FAb8KVguRCFd2RFHj/dFL5abcGKIj02CpGIHHftzTWkAwTwaQXIpIY2GfKjyO2wV5xeRKP2k9HUxoFfw5cZAAHRu4r01lX72BnFecahj/hpfw/yCG8O3IPt81A4nfrBHjcIIiQP7nSmm1hIDfZoRj/YFeOftI+KNU0vxF4T0LStbbRvtrSNPdB8Ki/dBb6Zra+CFv4gN5qGoX3jq28T6a8HlBYmyYZQwIJHbIzSHZ2PSxBFnHkQD/gAoNtCMM9vC2T3jFSbge+BSFtzdcigRC9rb78/Z4cn/AKZika2t1X/j2gP/AGyU/wBKnLBVJ49qiY5PIx9TQAwW0GAot4SvYeUtAtICT+4iA/3BwPyqdGwP609SNnXORz2zQBU+xW5Ofs8R99gpGsrVl+a1gJ9TGKtK+75ew9aazDBz1HoaQHm37Q1nbL8I9WlW3iRlmt2BCAEHzV6V3dvaWrW1t/o0RYwxk/uxj7orjP2iv+SOa0Oc74D/AORFq38VfFcngz4Yya3bKGuzbwRWwboHdQAfwoK3Ouksbf7v2WDb7xihNPtcgG1ttvXHlCvC/CD/ABItPEei3tr4sstfW5Ak1LTfNCtEjcnHXkA9a+gJGRQcNkDv6igVin/Z9rj/AI87UY7CICj7BaM3zW0BJ7+WOat7uB2NG7BHAGDQxlJdNswf+PK3A9BGKUadbopK28P/AH7FXhggkHv3prSAKfakBS/s+Ej/AFEJGevlr/hTGsIRlfs0H/ftf8KtrOpbbnFSKQQcGgDPls4o4xiGD6eWP8K84/aAs4U8B2UscEcZ/tqzG5VA6yDNep3JTb8zflXmn7RTbfh1bbc4GsWZxn/poKBrc9El0+Ni6xRR9epTODTUslU7vLiBx12Dmuc+KGheJPEFhaw+FdcOk3MNyWlOTiSMrjH5141osfxDn+K9v4Ut/GUuoizKXGoSoPkjUHJT8qAS8z6Hls1ZBtVEP+4DUSWOF2lIs9c7BWnOyvIzx4AJyB7U0uSOxoEUBZ4HCpuz12Ck+x/OSwT67BmtAyL2HNHGeoP1pDKKWI+bCRoTxkIKYbNmO0FRj/ZFXyyqp6VCsqsd27NICr9ncHG7GBjpT/IbHDYH15qwMZ+9SEZJH9KAseZfH6Jo/BNi5YHGt2hzjkfvBXfTl2vXRWJBY9elcR+0PgeAImX5tmq2bE+n70VW/aL1LV9L8A3F3obOjG4RLiVPvRRHqaY7Xsj0GOMh2+cE45Apywtg4I5HIBr5y0e6k0Xxz4TPg/xTf68NTVX1K2kk3hVwN2fzP0xX0T9pRXbA+Xdgf0pCsLLbMcHzD+dR/Y3x80h9iatCVCBgjNI0iE7u496AKE1s6t8rkdsVH5EgI/eFh71flb5QwOeOlVEuMt9w46UgGGF87t570C3fGfM5qxIyiLPYVAtwrybRx+PFAHA6dE0fx68Rxk5DaHbuf++669ryyTMbX9uhU4KmUA/jXK2rFfj7qbdpPDsbce0lcx8Z/Aeif8I34i8XJJex6iqeeoSchA3A+76YpPVlWuz0+OSzuLgRQX0EkjA7VSQEmrK2x3/61iR15rxr4deHfDei+EdI+IVzJdxzwWpuJXacsmckH5T61c/4XFqtvZJrdx4JvF8Ps+03of5tpOA230osKx6y0IUDdIAc4yTSNC3OZK8T+NvjHVZNU8KtokdxJpty6XMEkb7UvSTxHx0IrsfFHj7VrBNJt7Twpdz6vqUZkazJIWAg4KlulFhHbtbgbmLkcc88CoYPs9wpkt7qOaM/xRuGGfwrivA/xBl8SXOtaHqmlNpmr6fC3mw79ylSMde2Misf9mCUnwDfxuxLJqbjnn+EUWdh2NzwnAy/F/xvHuzm2s3HPbFdwsG37zEVxOgyeV8bPFidS+l2j9egDYrulcMvysaTeoyu6YbG480VK4BIyMfjRSA9jPh3xcOD4/uSf+wZBWZ4ptfGXh/w/e63F40a8NlEZjbzadEqSqOqkryMjvWraXPxDa7iF5pPhxLcuPNaO9lLBe5AKcmpfil/yTrxB/14yfyr6elVqLEU4T5Gm1tGD6+SPDqUqboTnDnTSe7munmzb0+4+16fbXe3b50KSbfTcoOP1pbzP2Sfb97ymx9cHFV/D/8AyL+m/wDXpD/6AKs3X/HtL/uN/KvHqJKbS7nqU23BNn58zf8ACT6tq+u6X4g07Xhq4ZktDACFI7dOvGK2jourSfsvvpcel3h1BNYHn25hIkXnO4r6Gvqq2WE28DFULiNcNgbhx69admPOfl9896LF83kfPvxt0XVbv4b+A7OysLidYJoTN5cZPlgKOo7Vd+NmjanefEv4f3Ntp809nasvmyxrlUIK9fSvdCY2+X5SPTgj8qTdGvCsBRYV7HzD8RfCN74c+NGqa3q3hvUNb0LVU8yC4siQ0L+hx6Ht6GvSf2cvD1xY/wBpa9daPJYtdjy4nkf55I85G8HnNerRyL91ZQfYHNSCTaMNIAOxLU0NybJ2bivK/Hg3/HX4fwnstxIB+FemNPHsx5iMfQMK8v8AFEiy/tG+D4jKAItOncZ9fShslLUy/wBpvQdY1a+8HS6Zp893b2+o7rlohnyxkHJ/Cs79qP4Z32sSW3jXwnZyS6nAi29/BBw88RGA/uR0PqDXuxmjPPnJu64Dik85VYN5qD8aLIqLtsfNnizwR4m1D9mXwzbaXpUr6hpF2bi6syuJNu48gd8cZHpVf4jXHjTxzF4PuW8G39la6fPH5pxu2su0E/Tivps3Ue/d9oTd2+cVIl3Ew5uIwev3xSBSPFrjQNbP7WVlrz6dcDTBpyqtzt+QnYe/bnij4faDrFn+0t4r1bUNNuIbGe3KwTuuY34XABr2ppkK4MyEem4VGZVICiVSvYEjBoByPGf2dND1vRfHHj061ps9mbi7LwNKmA6GQnKnv1HStz4cnzPjn8SZOu1bVQfT5a9KMwwP3ykDr8w4ry/4VzRt8XfibM0iD9/agHdjI20A3fU3Pj1p9/q3wg8RWOl2slzeSW42QxjLOAwJwPpVj4JWlxp/wl8OWd1bvb3EVtiSJx8yHceDXVi4jVQUZP8AvoU4Tx44dD6nIpivpYl+lA6d6j82PHDA47BuRR58WAd6j6mgQ/vSq2B0oVlK7gwP0NMLrnqoxQA9gT0/Km7fXr7U4fiRSH26/WgBvFN7+tKSw6qfwFNDbvu4zQB5d+0WE/szwmGA/wCRjtcZHvWx8efFWreFfCUt3olrNcX1xN5MXloW2jHX2rE/aLyLLweGUlT4kt84+teq3a5mlDLuQuTgjNIbex8nfCPxhD4d1IajrvhHWL3W7mcedemMny1Zuoz04NfWso+bg7gRkH1BqARRsDut427cxD/CpM/KByR7DpQguKx4oB4NG1sADr6UnOeQQfcdaYhyt7U5MVFzu6H8qcW49RQA4kZOBx700jj296RmwB83FNZmzxyOhNSA49McZqJiA6mQEcjFIDhslqSU7wmMdevpQB5N8ClB8UfE1Wwv/FQDn6rXMeKviDoN3ruueBfit4djhhtGMljIFLJN12sD2JU5B9ciuq+BZz4l+JeCT/xP1/PZivQNZ0HSNYEbalpttdNHwrSIGKj0zUlXSZ5N+yYusR+CdTtbySc6XFeltJE4+cRHOQM/w9D9a9lHmEYLfTFNtLWCyt0t7aBYoUGFVRwKmVQMnmmhN3INzdCec09eRndx3pzrk8dKRlVfxOKYhVUlSBxUTIQ3cVKu0LwTTgu49QaQFYsR0xmn56bScH2p7IGGM/nTETHXgUgGs+PoPWvNL2TP7T2jP0DeHJh177q9LmVScqPmxXmeooI/2mdAX+94duM8980MaOV+Ifgf4nX3xdPivRYbG9s7ZQLBZ33Kqkcjb2INc7+y7P4qPxB8RkW9uuny3jrq8efmhly21l7kbs19Lw/KAQxHPr0qlYaTpGn3lzd2Gn29rcXTbriSNNplOc5P41NhqWliSRn68YoYHbnbkVZKoTjjn0qPZtxGDnNMkhO0NwPrTz26dKUqfqR6VIVyenQUAQMzAZ7d6FkypbJwTxUwj+Y/L29OKjdcEDG0ntSGRvI2B0xS2zZzuNPdOApHPrSxR8e/p70hjpWwOuM9PevNdTIj/aS8NhgSH8P3YJx716XKnI/lXmmt/wDJyPhfPOdAu8H8aGNHPfGK68FRfFXw9H420mVLaa0ZYdRZyYev3WXtg4/OsD4RJp8P7QmrnwPuTwzJaFbkR58rftzgZ/2gCPxr3XxFoWkeIbFbPWtOt7y3Q7lWVASp9QT0o8O+HtF0G3kt9I022tEk5by1xmkO+heV16Gg4wc4x7UMhH8P4460BW5zmgkjbmpAOOc9KQIQQeKV/uccfhQAjblXIqJpWztyM1PwYx37c1E8Icbs4+g60AM8xj8vRqeXOR3OOopBF82TjPrSbOfmb6CgDgv2g3Mnwj1xWb7vlEY/66LWL+0Tp97qnwYmNrE0v2QWt0wXk7FADEfQc1t/tCJ/xZ7XGz0WLPH/AE0Fdnpyq2mWgwGV7SIMjAEEGMZBHekNOx8ua6PCllF4I1f4eX058QPNEbhUkLM3TcGXtgg/hX1heTMVMhUZfBwOADiua0bwJ4O0nVP7T0/w/aW11nIZF4B9QK6K7G4Z3E5NMpu5EJpeDxj09ac8zFlwcA4B4oSPdtHBHrmneSyyAr933oEK0sn3enNM8xydpy2T1qeRSRkY6VFBC+8tk4HQGgCFFId8Zz396aJGJHzEe3erkcOS3HNVpIedxAGD2FJgSuC8WeSa85/aLbHw2j25H/E1s8+370V6TtxCARz9K83/AGiQf+FYuCMY1Kz6/wDXVaQLc6/xFqw0XQdT1k8G1tHmP1C8GvNv2YbNl8HX/iq5UNf63evIz7edoPT6ZNeu3Nla3llLaXUEU8E0flyRuMh1I5B9qg0zSLHStMTT9OtorW2jz5cUYwFz1oQDjPIbYt905phnZYVO7knmpPJbyyo9O9JJbttVlGQvUGgCqLiXzRH5g5PBq1bzSCYrK2Rjgimvb5n8wYBxU0UOZg3GMUMBbvcYiu7K96qJmOPK5JOK0JU3RlQeo7c4qoYn5XoPWkMpTvKn7xSTzyBUj3DMF25ye4NWGhyNpx64NV5IMfdPTtQI4D9oBm/4VzIzcquoWhz6fvRUH7SUep3Hw7dtLSeSL7RG16kQyxhxzx6Z61Z/aCBHwtvGODtu7Uk/9tVrvW2uibsFSi7gfTApDvax826hdeG7zxH4Ml+G1pPDqqOgvfLjKbVGMh88dc19F3BYyFegU8YqKDSdMtrhZ7Sxt7eT+9HEATWgdh+XA6daAbuUJN5kCox5Hao5fOjcozMMjk5q5JCzXSvnAXqMUlwhdjt4waGCKKvIZzGJGCe9S2m7e/OMfzqwkBGWbJPpii3ixvOMg0gHTIWjIJA96oRqEuCpbPH41pFWK4A2n1xVRrcrMWGQfpQBw0jbfj1kjIfw4Rn6SVY+KFvNd/DfxDb28byymyfCLyT9BVO8Mn/C/bRdud3h6UEY7B67W3XaGQ5Oc9u1D3G3seUaF4fv/EP7OsOiW8bRX0lmVSJwVJZXJCnPrXOSeML6b4XnwQ/hrVE1z7N/Z7QNAfL64D5Ir323jIb7p9uKfIPMJLDn1I/rS5rAj5/+InhzVdB+H3gNmtZ7s6PdZulhTcU3HdjH4YqX4leItY1W/wBD1SGPW7bwvdhzN9mjKzI+SCGHbjBr3ZUXDAgNnsRwahNuY12pwhHK44p8waHhXwfsLiw+JuqyPZalBZ6jp7/ZJL5CXkGMjLevBrqP2arO7tPDWuwXVvLAy6oWRZFIyCDyPyr1BYiwCqpBXpkdKtRoqr5a4PHYdaGwbucBYsIvjtr+B9/Q7dvrhzXa2y4DMw5riMN/w0Dex8hZfDsbDP8AsyGu5RTGODnIpMYy4OZB245opLroG/UUUgPYT45ujz/wgfi//wAAk/8Ai65vxV46HiOLUvAeneGtcj167st32e5jjj8qJjt81vnOFzXqxqqLKzF+2oCztxeNH5TXAjHmFM527uuM9q9ynjKFOanGirrXd/5nmTwtapFwlVdnpshum27Wum2tqzBmhgSMkdCVUD+lLejdZzrnGYmGfTg1OagvSVsp2AyRE5A9Tg157bk7s7UrKyPnSH4V+ZBGx8YeITuUE/vuBmnt8JIGPzeMPEXTtcYqjd+OPiP4e0ka9rXgcXWhQqGuPs0wM0UWPv7R1xW/43+Idnpvwxh8baAItRtbkIbfccAhjgg+4PGKq47szV+ENick+LPEZPf/AEgCnL8I9Oz/AMjR4jHr/pRqje+NPilY6S+sP4Ftrmzjg+0OIrgb2jxk4HritU+LvE3iTwtoniXwBpdvfWd/G3nw3LbJLdx2PrzTuF2Vm+D2kuct4k8RN9bo08fB/RFbjX/EQ46/bTzWF4W8ffE3xFNqUOneFtOMul3P2e6SSbGG/rXceJvGtp4a8N22oeIIvsl/JCWa1Q7vnHUA+lLRhqYjfCHRNpVtc1/n/p6rhB8O9Mk+N0XhxtS1Sa3i0trlHe5PmRNnkK3XB9K9c+F3iaXxh4HtPEU1uts9xJIoRTwVVsA81y+kJ5n7Surydfs+hqPpuNFkCbJ1+EGhrjdrviH/AMCzTm+D+g441vXj7G6Jq94r1rx5p+rvDoXh211Ow8sMsrS4fd3UiqPw18deJvEniW70zVfDUdjb2yEvcxy7grdh/SgWoh+D+g4Df234gJ/6/Cf50g+D+gKCP7X1/J5ybw16QrYA4zSbuaYXZ5v/AMKi0LnbrWvgH/p7PFA+EGg42/23r49hdHj9a9IOPbmkP+falZD5mebP8G9BZhjXNfDZ/wCfmuF+Gnw907WvE3jaG41bVkOm6glvHPHPtkkTbnD9jivoSPBdd3HzDmvMPgJJ5t949nbkP4hZVPrhaT3DmY4/CHQ26694gz6/aqT/AIVBpP3U8Ra+PUm6NVG8b+OtS8aeINA8N6Ppd1HpEwVnlkKMwYZHX8q6PwrrHjKW+uF8W6FaafapCXjuIbkN8wP3SPTHeuXEYiNCPMx2Zjx/B3TQRnxR4h/C5zUjfB+w/h8VeIgM8YuTXeWeo2d1cfZ7e6glmCbyiuCQvr9KE1Wwku2s472BrgHHleYNxP0rmhmlKSuGpwX/AAp+zUEJ4v8AEY+lxTD8I4VPy+MPEoHtc16UshXOVx/Q05JN31JwKv8AtCi+o9TzL/hUSso/4rjxIo9pqX/hUk8Z/d+P/EikjA3S5xUl18QtcvdWvrbwt4Xk1aKwmMUzbtuWHUZ7V0HgLxpp/i/w7Jq0EUtjJbTNb31pNw9tKvUH1Hoa0eNppXFqc1/wqi+GQPiF4iP+15lI/wAJ9SX7vxD8Qc9TkVqW/wAS9Ju/iFYeELFxdS3SOzSxj5UwMiu1dyoJNcmIzanRWwWkfPXxj8Dapo8Phtbnxnqup295rMMDRzEZjJPDqeoIrvZPhd4ijZ1X4ka3ncchh15qD9oFt1p4OU4JPiW2wPavSPF2tWWgWd1qWpSCOCLJZicd66aWMhUoqstmDutDzofDXxKB8nxK1lSO20Uo+HXi3Jx8TNVJH96DP9agT4q69eRve6N8P9V1DTx/y1jYZYeoHeu3+HnjLR/G2hyappZnha3lNveWs6bJbaUfwsK0hioSW4rSRyR+H3jID5PiTeg57w9P0pn/AAgPjpc/8XOuyPTyK9TyuehNAaMccAnsaHi6fcLs8t/4Qnx8p+T4lXKkdzbUq+EPiMGwvxKdvTdBXqTBGHK++aYVQIAoH8qX1un3DU8xbwj8SwP+Sipx1HkHGKb/AMIn8TgAw+IsBHvbnj9Ks698XtE0/Vbixt9L1PVI7NitzLaQlxGR16eldn4b17SfEXh+01/RrhbqwulJR14wR1VgehHcVTxEUr3DU4I+FfigDn/hYUB+kB/wpo8NfFHIT/hPLYnPJ8g/nxXVWXjTQtQ8aT+FLORpr6G1Ny5QhlABwRkd63TIq7cDLZ4zUPGU1vINT5/+FGj+O7zWPGz6V4ntrG7h1ZY7/MWUmkCcSAY44rul0H4tqfl8caYw97Y/l0qn8CyR4h+I/U/8T8E/98Vu+KviVouh6w+kJa3mp6jEoMkNqm4r7GpWNpufJfUbTuZx0T4tA/N4w0tuOP8ARzR/ZHxdUFV8V6QRuzgwHOfT6Vs+B/iF4f8AF13c6bZtdWeq2yeZLY3cZSUJn7y54YfSuv6k/X0rb20e4tTzU6X8YN4/4qLRCR0/d/0/xpH034w5BXXtC5/2CP5CvSQqrkgj+tNdyqjcCBnrS9vHuB5t9h+M6j5dc8Pcf7BP8xSiz+N2z5db8OfXy8GvSY2UpzwR3p33gGyCPU1H1yn3H8jzM2vxr5I1fw6fX92R+mKakHxuUj/ibeG8ehQ122qeJNFsNe07Q7q9jXUNSYx28SjJYgZ5x0/GoPFviTSfCmnpf61cG2gklEKPtJy56Dim8VDuI5Frf42c/wDEy8OA/wC7nj864e+j+Jx+N+jQyXmjLrY0edreRVPlvFnlW9DXrHhHx/4X8Uat/Zel35mu/KaURlCNwXrWHrI/4yX8MYwP+JBdfzraE1JXQIgW3+Ni4zqPhoe2w8UfZ/jYx4v/AAyeMZKHFd34l1rSfD2nm/1i7S2i6LnlmPoB1NcXpfxY8F32rQab9vuLKS5fZBJdQNHG59AxrmxFedK1lcEQLb/G7OBfeGcjuFNKLT42MMveeHAa7S717TtP8S6f4eu5jHqGoo72ybcq4Trz61qluACx29hWSx6tqgPNwnxs/wCe/hwEDovOaRv+F0qADN4bz7jH4V6WpGAflz3oZVY9quOMTCx5iR8b1YnzvDjccYYmm4+NeN2fDTde5J/+tXqKJ8xzjP0rP13VtP0LTLjVNTmWC0t0LOx9vT1NaLERewHnsUvxnJKsfDPy8Dk1Mv8Awuwr8p8ND6Eg/rXfzappsWhprUs8cVg1utx57HC7GGQf1rltB+J/gvWtXi0mx1hDeSvshSRCglPopPBo+sRtcZlH/hdgP/MsMf8AfNcRqbfE7/hdPh9Z10JNcGkXRtirkxPEfvKfQivfJN4JUDnoa8214/8AGRvhMk4xod3j2rnWPi2xoM/Gnb83/CMY6ff6UxpvjUuPl8ODHcsxH6V3utatpeiaRJqusXkVtbxdXY9T6AetcXD8YvAUt0kEuoXFqJG2iae3ZYyf9410wqxlFSWwtSr5nxsOOPDJHorGlR/jYRxH4ZU9gWNelqsTRRvGwZHUMrKQQwIyCD704Rrj7w47VP1mn3A80ZvjYU3ND4Yz7Sd6hkk+NWCvkeG8+gfP4V6j8p684x2qGZlUZ29+w6VLxVPuB5kkvxoAwY/DmfTzDyKes3xmYH5PDS46nzM16QrLwNpP1rm/GPjbwx4Xljh1nUUglddyxhSz49cCnHFU29GBzvm/GYsPl8Nc56Of8Kdu+M2cbPDROP8Anof8K7Dwzruk+JdIXUtFvor21LlGkQ8qw7EHkGjXde0nRJLKPVL1LZ76YQW4bq7np/8AroeKhe1w+R5F8YG+KY+Gusf2/FoB00xoJjA+XUbxgj6GuhsG+MC2FoYU8Nyx/Z4wjeYwJXaMHn2rU+Pu5vg74jjIOViTIPs4rfudWstE8JRatqDeXaWthDJKwXkDYuaj65Cy1Gcolx8ZVUqLbwycnnMpzSmb4xMoL2vho5PaQg/lipF+MXgVfm+3T8jg+Q2K7Dwzren+JNGi1jSpvNtpWZVLKVOVODkGh4uEdx2OL+0fGRT8tr4ax/tOalS4+MLKD9k8NNgY+WUmvQtozyue1PVdqFQpx61P12AHnJuPi8Cdtt4bXtzMTTzdfF5cr9n8NBvQyGu/MMQYMYyfSjbg/dBNQ8fTQHALJ8Zv4U8L8f8ATRuKTzPjC29ZR4YyOmJCK3PFPjjw54Zu0ttSu3EzAkpFGXKj1IHStHw3rmkeJNKTVNEvEu7VmKF1z8rDqCOx9qmWYQiuZrQLM4tn+MRX/XeGkHod2PwrjvjSvxGHgCb+3brQ3sftlvkWwPmBvMG0j6GvVfEPiDTdG1Ww028uUjudQlEVuh/iY9K5D4/GST4V3zY+7d22fbEq1xrOoyqxppbstRe5feL4wLtC6l4cGEXnyzyMD3oEfxdOSdS8OkA8/ujXU+JddsPDnhmTXNTZktoIozKypk8gDp+NcnH8X/CEYDTtqFvG2P38lm6ooPcnHT3rup46M1eKIs+w/wCz/Fo4Yat4eyDk/uj0pGt/i42R/bnh9Vz08g11Ora9p+n2ul3MhlnttUmSG3mt03plxlWJHRT61pNGFJX8D3qXj4hr2PP2tfiwx3DxF4ewO/kNTPsXxYYgr4n8PoCOgt35+tehiNFJ3KM96UQwqwKrR/aFMLM8+XT/AItEE/8ACW6FHn/p0JB/Ko30j4qt97xnpI/7c2xW54y8baL4ZvotOuY7m6vZU8wW1rCZJAvqQO1WPBvinQ/FVjLeaTM7GF/LnhlQpLE3oynp9aHj4qPNbQLM5g6J8UWIB8baTg/9OZJpJPD/AMTCTnx1pvA7WB/nmum8X+KND8LRWbavM0T3k6wwxou5iScZx6Vt+Uq3PlkfLmsv7UimrrRlJHh3xe0fxtb/AA91CTV/F1vfWYkg8yFLTaSfMGCD7Gunj8OfEArGV+IKCPy12g2CjAwMVq/tA26L8JNbdMBg0LEe3mLXVQfNDbdgYYyf++BXp3uhNnDnwz8QGG4/ENcd8WIyKjk8M+OgNrfENgO+LMf416S4TZ82B+FQlYS2Tg+mKBHnp8K+NjhT8Rrpcd0tFoXwl4s2/P8AES++gtV4r0MRxk4+6T3FBSNRtxwP1oA87/4Q3xMfm/4WLqox2WBRTT4M8QsCr/ETWz3/ANWn+FejER/3ev502QIByOSaLhdnnP8Awg+rk/N8QNcP/AEH9KjPgbVCP+SgeIuvOdv+FejyCPjCDjse9RlBuyoAz1pBc8Qv/CV5H8W9K02TxfrUkkulTul1lVlTB5XI6qa6iPwDesDu8deIevZ1H9KseI18v46eGGxjfpF0D79K6TWNY03RNOlvtSuY4YUH8XVz6AetDBs5Y+Abph/yPPiT8ZF/wpD8Pbhny3jrxKcnvKOlbngDxHD4t8MprUdv9mV55YlUnOQhxn2zVT4jeOtM8G2tp9qia5urqRY44UYBsE4LfhQGpnj4eSfeTxx4mAB/5701vh82Nh8aeKMHqTOK7fU9S0/S9Pe91C7jtbZF3F5OOMZx9fasD4d+LrbxlaaneWtu0UFneG3jZusi4yGI7UrjuzGHw7HC/wDCZeJiD388Cg/DrA+Xxn4oz7XQFehFV9M8UgVSfuggEdqLhdnlXhzRz4f+Nq251TUNSE2gO6yXrh3XD9M+leliXjPbua4/Vtkfx60VuMPoNwB6Ehq7nYu3hRntRIZQmkyQOf60VPPGu4HkH6UUgPpE0hpaQ11mQ01Fdf8AHtL/ALjfyqWob1S1nOoYqTE4yO3B5oA8k8R6pbad4Vubi+ZVh+ylW3HrlcYwetfOl9bXVr+zJYadueFrnWf9GB52qZPl49PavVbT4W6hfG2XxL4vvNVsY1DLCF2Fh6E5x+ldB458C2PiTw9YaRFN9hisbiKaAquR8h4UjvmrA5W4svjBqGkLpU0OiW1u1usDSxyfNs2gZ59q7rwF4fh8K+ELLQo2Di3DM7gcFm5OB2rdPAXcvOAM9uBijap6rkdxQI8m/Z4kM1145vhj99rbDPqAK73xrZ6fdaFeXl7aW88lpaytC0qBih2np6VX8B+D7Lwfa6pb2VxJOl/fNeEyDlC38Oe9a+q2UeoaZdafPuEVzC0Tsp5AYY4o6B1OT/Z+hMXwe0M7seaskmPq5rN8DOLj48eN5mzuhsYIcjp1rtPB+jx+G/C+n6FbzPPFZRGNZHGCwyTniuF+ETGf4l/EO73MymaCMMe+B0osPubXxc1+TQfC7C1jLXt64trcA87mOOMVteBdBi8NeHbfT1JadgJLqRvvSSHk5+nSovFfhOy8R6ho95dTzQtplyLhFQArJjswNdBKdzFidpJoFfQeW570FuOMGox14p+7GDzTECsf4h+VOyff3GaQkEAj/wDVSR/0qQB22spycZ7V5f8As8OzaT4nnKgmXxFccgdhXp843Rv6bSf0rzX9m5d/gPUZuMya7dH64an1DocX4O0vxTq3xK+IF54Z8QRaa0eoLHOsse5ZVIGMY7giu9vYfEmmfD3Xo/E2o2uo3K20rwzQoUGwp905963fCPg2z8Na34h1GyupZf7auVuHidf9UwHIB7ir+u6auqaReabcZWK5geGQjqAwxkVwY6ipUnfoXzanhun6Pa+HfgHB44tfPGtpp24TNIdqqx24I7j61Rn0K8uvDMbXXgvWItRlt1lj1mG6Iw5AKupHBGa9u0Pwrp1p4EtvB9//AMTCxSz+yTBxt81DnsOnWuRi+E+sWmnDQbXx9qDeHkysdpNGWkjTOQgYHp+NeFQxEfeu+v4F3O38B3mrXngjSLjxBG8er/Zwt3nqzqcb/wARg1t5wBj1qLT7GGx0q1063ZmhtoViQu2WIA6mppI9wwcgeorinq2wucL4z8WWfh+WXT9DsRcazdsT5MCAZkPG5sd6m+GPhafQNAvhrCxy6hrEzXF6i9ASMbT789RXLWfwj8QabrV9q+n+NzHcXkrOzvbbiATwOc9q73wfpuv6RYz2+v64msuZA0MvllWVccg+taTlGMLQkDPPrnQtH0L48+C7XSLFbWP7Fcs20kk4HcmvXyVePjgjtXK6t4Za8+JGi+K1uVVdOtpYGgb+Lf0YGumTKgK+M9jXJi5OaXoUjzL48HJ8Fqcc+I4OMfrT/wBqhmXR/D8U2Rp9xrsUN6/bYTxk/Wo/jg6/bPBUbEn/AIqKFs8jivSfHvhzS/Fvh7UNA1mFns7nOSn342ByrqfUHmvfynl+o2l5kS+JGP4v1HWfC2mRP4b0KTVBFIsItYSQyR44YY7V5ro/xBsoG8e6lD4Sl0DxBYWSXV+jDAnPQEj15HNbFvoHxg0W1TTLHxDpGr2cKiOC6ul2XCoOBuz1IFX/AAj8N1tzrt14p1Iajea9aG0vNn3Qp9Ce47VwYV0aTbk7gzx+HWFvNNGqSeKvFmn+IZU8+ExwM0MbkZVSMfMv07V2fiTxH4k8UaT8M5kvJNI1DWbmW1vxCCAxC4PHvjcPStey8IfFXR9IXwpY63o+paNFH5Nrd3A2TpF2Vs85Are1LwLqTXvgK4XVI74+HrpnvHkAUyKVxx6kV6c6lK2jQjq/BOgzeGtGOkz6zeauqTM0U11zIqn+HPcZzWwrsCRtbg8E0pZQcK2cnI+lI+CGG4jg968yTuCOD8R6t4c+G1leHTbVUu9SnacWiMSZZW/kD6VU+EvhO5034aX2k6sGtptYuZ7uSKJtpthL2X0IrkrXwN8ULTxffeJGg0TVrmWQ/ZvtcoIt0BO0qPXFep+C5PFE2mTr4ttbKC+SUeUbWXcroR39CDVVXyx913HY8y8FeH9O8MftFvp2mLJsPhtnlkdstI5bBY165N87DgggjFcyfDOoR/GoeMFaJtMk0U2TfON6Sbs9O4NdRIFUg+9edjanNNNPoUjy34Jvt8QfETbwf+EgGMeuyqF1o/i7w/8AELWvGHga10/XrPViq3llJKFlt5l4IVs+3T3rT+CYLa98RmXH/IfB/wDIf+NVL3wt438LeMdR17wP9j1HTtadZr7TLlipilHV0boM8/rXfL3aj13S32ewXDwh4i0XxN8StPh8ReHLvw74ztLd/sxuOPtMP8SBhw3GeKx/h/D468bwazjxhcabaWGp3FvZyKu4thyFVh6Dj8K3vDvhnxbr3xF0vxX4xghsU0lXW0t43DtluvI7Vyfwib4gWGm6/L4WsrTVdNudcu0eOWURy2k4f74z95SPyIrsouPK+V9vMk6HTfGXi/UPhfqMbTWVv4m0XUzpl9OcBJEB/wBavTnbzj2rmdT8X6t4W1fSbvTviBF4kilvo7e+0+aLAZHOCUb2rpdU+FfiB/h6yW15aXHiV9YGq3UMjEQ3PrCx/wAisbxR4K8beItPtmt/Buk6EtjeQ3PkRuvmTBWBIDdT3/CteaF99ASR7ozFGaNR8oPH0pjSbjs55z1qRdsr7sZ3YPJ6e1I8Shj8vFeO5MDxTXPCsPh34t/D28bUbvUby81Kbzppz/DjIUD2re+Pth4g1G+8JW+i6a99DDqZuZRkYBQZAb0zW3448P6jqvjfwLrFpb+daaTfyNeEEfu1ZcBvpmpPiPaeNIb/AEzxD4OkW9NkzLfaTJJtW8ib+6f7wraVduUHfWz/AFKSMfwN4m1C18e23hnxZ4SsNI1HUkkl06+tVDJMB95MgcHFWNb4/ac8K7mwDoV2OlU/DumeKfFXxG0jxJ4g0d9DsdE3tbW8jDfJIwx9ce9XvEY2/tO+ExgZ/sS6zXs5ZVUqdlutyJblDxdbx6/+0h4d0HU41l0600iS+SBhlXk7EjPOMV13j3wvoniTw/Noeq2UP2WUAqyRhXgYdGRuxFZvxR8J65faxofjXwY0C+JND3KIJjiO8gb70ZPY+lcl4r1D4leNNPfw2nhGfw6tx8t3dSzghE77cYJrpxdJzho7WEiv8UrbWrb4ifDjT9DuC19HbXEMNxOcttCgbmPritPwXrnirQviBfeD/F2qQ6xCdKOpWl5HFsZQv3lPtVrUvC2oQ+Nvh7cWvnXtno0M0F3cM25kyuAxyc4Jq1f6BezfGuy1t7cvpD6DNYzSr/A7dFP1BrhhGDglJ30Gzz23+IWveJIrjWLLx9o3h9GkYWljOudwU4G8ds+tev8Awu8Wf8Jl4Jstalhjhut7293EhyqzRnDFT/dPBH1ry7TfCviHwbZT+HX+HGn+KraKV20zVUwW8pjkJKD3WvVfhppWpaP4Pt7XWLaxtdQZ3lmS0TagJPA44yB6UVVCMfdEdI/H1PrXk/7QPgxdV8Ka94gu9Xu2hs9MLRWIOEEqn7+c/pivWh93PFc98TtJu9e+HXiDR9Pj8y8urF0hjzje3Yc1z05uMkxozm0PT/Fnwo0fRNSadbafTLQuYW2sCqqR+HFcT8Yk0jVjoXgjwzp9sdZjvoJo5raMA2aRsNzFh0yAe9db4hg8WWPwatLPw5YmTXlsLe1MJYZiO0K5+orhfAC+O/CFq3l/De5vdRnI+230l0PMl+noPamlLWSY1oe3zA7i5YNzyc55715t4kDD9ovwd150a9HHfpxXpMeWjBZdmQCVJ5Ukcj8OleceJWUftEeC13ZJ0e9GPQ4rgoptyXk/yHEzPGNuniL45eFPCuogvpdvYTak0JPyzSL0BHfGK1vib4h8FaSsvhrxJpHm295Zs22Kx3IEPGQQOGFT/EXwnrGr3+j+KPCt1b2/iXQ2ZrZZ+IbmJvvxMe2aydR8SfEvULY2MXw1a3vJFMTyTSh4EyMEhvTnPSvSopTwsUt0J7mRcePdO8PfCTwvb+FdUM6X0zafZXmoLjykT7xf/dzUPhvx9quheKNItNW8X6P4m0rVLlbOb7MAJrORvuuOfmTPBpZPhbrVp8MvD1jZx2N9rfh/UZL5LWYZgukkPzwnPHTpU2j6PrmseJNKkg+GWneHbS1uFkvJbmNSXQdVQjv6GqVODWmoWL8Or+PPHWu60vhfWLPQtM0m8exEk8JczyKcMfpmtz4X+JNV1qy1XR/EUMEOvaFdi0vjCcxzZGUkX6isKK18Z/D3xFr8ei+HX8SeH9XvW1G3aGQLLbTMPnRx6ZrZ+F3h/WLAa74h8RxrDq+vXizyQJj9yirhVPvjFc9WCSa0t0Gzt1KAnIx2rlNQ0fw5pvibU/Gmp+T58tukTtchWjiCd1B6E11br8pCg4NeMfFHSfHWs+PFhj8N3GqeGLMKVhjmCLcvjOWPse1YUacubewkX/hfeWNjeeN/HTQrpfhu+lje3QjYrFBhpAvbdXB+Kpb7xPPovxC1a6MMEmvW0Gl2hlH7u33cuw7Z9a9Y0u11Hxdouo+GvGPgo6NpJhjMYSYYcqwwox0Nct49+DOl/wBlab/wjNlfzyR6hCbiFrssot8/NgcAY6+1dEK0Y1Pe3/Qa11Or+P7D/hVPiVzyrRBg3Y5cVV+I7GT4GaxkHH9iJj/vheaf8bdPi0z4H63ptq0jW9raKkZkfcxUOMZJ61e8SaZe618I7nSbCPzbq70SOOFOmWMY71hSTlGL8/8AIOhxfhDxjrNt4T0SH/hWF9dtDYRotysKMJRt+8D6Eetbfj/xR4g0n4e6DrGj6f8A2TqF7qcVu9lNCPlDMQVIA4zwc1W8Lap8U9J8NaXoy+ABMtjapbh/te3dt/lV/wAYaV4w8XeB9La70A2OqWuuQXE1qJw+YUYEup+nb2pqn++u1pfvcaIra+8ceE/H/h3T/EWsW2q6f4hmltjAkG1rWQDIIPcVFpupeOfHWu6zceGdeg0TStNvGsoVeEOZ5F6ls9s11XxE0PUtW8X+DdU0+ESxaXqzT3OWAZI2UgNg9ea4zR28R+H/ABN4mj8DHR9Z0u61FpZ4prgRTaddEfOCp6g9a6FHnheO4jf+Cev+Ide0nXU8SyQvf2GrvakRKAqgDkD1Gefxrvm79a8v/ZzW+bTvFsuoSRyXD64zPLFjY7beSp6H0r1PG7DbsVy16LdRqIzlNRsfDvhnUtW8ZXwWKa7RTPJOQ4GwcBARxn0rj/htqFtoOi+LvH2oW50vRtVvFuLW2xtwFGMhexY/zpnxC8O+PtZ+IYvl0Wy1TQLNALWzkuwiSN13sPr2rotJ03XfE2m3uifEHwzY2umkRtbrBOHDFW6cdMdaqVK0LSd72uM8l1lbvUNX8M+P9avk+0X+uRpBbiYEWtryVDAevHNd98eP+SV6qwbI86BgV6Y80Yqp48+EGgTf2OfDujrE0eoo16vnNh7fHzYB4qz8a7eGz+DmpWVsrCC3WFI1JJwqyDHXrXFiqcZYihKPR/qXF6EnxumEnwW12NiwxZwMD6j5axtR1/xpdfDs2Y+Hj3Fu2krGZ1dX3R+WBvA6njmur8c6JeeIvhpqGi2Oz7Xe6fEsW7hS21TjnpWXZQfF2DQINKi0zQoPKtVtVn+0ZZQF27seuK6crjehr0bJk7GPFrjaN8KPh0nhnVnltZdSt7WWQjl1LHejA9ME1pXEniLxv4w8QQab4gk0LS9DuvsYa3QNJLNjOTntQ/w1v7XwD4e0HTbhLi40vWItQuGchQ/zZfH+FXta8N+MfDvjHWdd8ErY6hYa5Is13YXLeWYp143oemCK7nShrZ66kXHfDTX9ck1XXPCXiKeK71LRJo9t5Gu0XMLjKsR2avQE6A1wnw+8M6lo97quta1NFNrOsSK0/lElYkUcIDXfRqNoDZ6VyV6K53yjTOf1iLw/oGo3vjXUGS1uDbLBLcPJ95VOQqg9CenFcT4IutuqeK/ihqlt/ZemX0MawxPwzRx/8tCPU+tT/Evwb4x8Q+OLPVLMaRPo1lEPItLuQhXk7s47kHpW7oGneMLyS7sfGdnoM+jTWxjEVsxY7sjClfTFUoKMNXe42eKeLtQtfEHh648b6pfwtfyalbjT7USc21ssgDNt9SOtfSNvdW19apeWc8c8Ei5jkRtykexrg/H/AMLND1PwvJaeHdI0yx1IXEUqSYKhlVgWU9eozXbadYWem2UdlZQJbW0Q+SFfupnkgfjmsMW4TjHl6FI5X49hZfg3rzd0jjI+ocV0NlJ/xL7B+hNrF+HyCuf+OK5+D3iMDp9mBx6YYVs6Od+kaVIejWUH4fuxX0OHd6UWZyNCd24DNxjrmq7Nghl5GeeakvFG0YP45qE8jjOfetriJxLlfShrheg6+tV2WTcp6HHSjBVMHqKQi7BKrj37CoZ/nb5cj8ahtgwyB8vsR1pZpD91SAe1ADYpGEmzOcdam3An7pAqGJQB8vU/eqcAkZA4/rQM8+8VjZ8bfBzFvv6fdp+ma6G50jTdWmtpNRso7lrZy8PmchWIxnHeue8b7h8YPAr9mju0J/4D0rrrdsvgD6UMGee/CS8i0z4c6tdSKWgsdTvn2oMkhX6ACvL9e1/SdY8M6z4g1a4f+3r2aIW1s8DD7PAsgIUEjGSO9e6+DtB/4RizvrH7QZ0ur6W6yyAYDnJWk8Y+GbXxF4eutHXybYz7SsywglCpBBH5U76jT1LVnNofi/QbC6aBb2ydkljWVSuHTjkcdxXO/CX91rXjmGNFVF1v7gGABs9K7CGFbdY1bhVUDITGSABnA9cVmeG/D6aRq+u30Nw8q6tdLcshXHlELjGe+akDoGl25yePrTwwYArgn6VCxyAMEfWpLcFV9f6UhHAeKWdPjb4UKjIk028TnucCvQYWzEoblsda4Lxv+7+LXgSfP3lu48keq13FnkW4PJzTZQl0xjAx1z2oqO7Bxn370VIH0maQ0ppK7DIQ1BenbZzsASRExAHfg1NUV2cWkxJwBG2T+FAHzfF8TNfEMaj4fa2wVQA3l9fepV+JHiF/u/DvWSf+uRrvdE1Gy1KxSTT7+G6WNFD+TKG28d8dKTUNe0rTphBqGsQW0pXdsllwSPWtNBX8jgT8R/ErZ2/DrVif91qavxI8WHj/AIVvq59/Lb+RrvbDWNN1OUpp2qW126jJWKXJx9Kim8UaDBK0FxrdpHLGSroZeQfQ0DOJ/wCFh+LiSV+Gur49CpFNfx/42P3fhvqf5Gu3s/EmhXl3Ha22t2jzucInmcsfQUXfiLRbW6+y3WsWsE5bbtklxz6elIPkcQfiB40VQV+GuojAJbLHn6Vwnwo8U+Ko7/xVqmk+Dbq/hv8AUd0kQzvgcDlW/pg19CNJ5a7ix2bdwOc5GO3rXmf7PbY8O+JL12KibXJ2Y5PQZosA8eOPHTjB+HN6oHox/wAaVvGvjhT83w61Bh2w3+FdgPFvhc/J/wAJBY7s9DNWlYX1rf232mxvIrqDdt3xPkZ9KLBfyPPH8b+NvlZvhzfg+zZoTxz42ZcN8OdQJ9Q+K9KXdg/MR+NO4OMMfrmlYL+R5ovjjxkuS3w61IY6jd2/OlPxB8Wxkj/hXGo59Mk16UQcj5iefWjL5xvJA9zQkK/keXXvxJ8TrBK8vw51gRhG3OiklRjk1xnwT8Ya9o/gNY7PwVqOp21xf3FxFcQ9wzdGHZh3r3fW5nh0a9kMmAtu5Pzdtpriv2cBLD8INMxICJbm4kBzjq/ei40Uz8SvEiqX/wCFba2QTzhDxSD4ma5hg/w81zkdNv8A+uvQLzxRo1lL5N/rNrbS8YSSUCtOG6juoEuLe4WaJxuWSN9yn8RUSipLlYHkn/Cy9ZVgx+Heu5B5+XNTJ8UtS25k8Aa8h9Nm7j8hXqoeXkhj+dOEjYPzMCevNcKyvDLoHMeTD4tTo2ZPBWvfhCV/oaP+FvNn/kTddDY6eQTXq5kYjG8j+tIWYAbXcY96Ustwz6fiHMeUr8X4djM/hPXkxz80J/woHxe00t+88P60B/1wYn/0GvU/MZejHJqu91DO3lLdxPL/AHFkGfyrKWW4Vf8ADj5jzVvjBoa8/wBi61x1LWrf4U+P4yeGT80ljqyembZiDXohaCPlliPqSgOKl8qCaIvGIJVz1ChgDShl2Fn8Oocx8+/Fj4h+HtbvvCn9nx3xex1hLl4HhIdox94r64r0ub41eCDMxZ9RCknGLVqwPjhaxDxN4BjEMaFtcXlUXJGDXqn9nWIlkY2dq3zHIaFCOv0rup4anTg4RWg20zgE+MvgRx+8ub4c/wDPs3H1ob4v/D9gQb27HfItmxXdCz0uSTYtrYBh/D5MefyxTv7O06Q4bTbFsnHNsn+FcUcrwn9MXMcIfjF4AyP+JlPzx/qGxUifGD4fBcHUbjJPGYDXaNo+lYONMsM55/0ZP8KjGiaTu+bSdPKnsbZP8K2+pYdBc5WP4veAuMasxHvFjFKPiz8P+P8Aid9+MLmup/sHRGBzo+nZB4/0ZP8ACk/4R7QnI3aJph/7dEz/ACpfU8P2Fc5gfFf4ec515VB9YzTv+FqfD84/4qGFR7q1dG/hvw+Mf8SDSv8AwGX/AApknhvw8TlfDuldP+fVeD+VL6jhuw7nON8VfALNj/hIIvqVPP51G/xS8AeYufEEGNwz8proz4Z8PZ/5F7Sj0/5dF/wqObwv4c8v/kX9LPI/5dl4qXgcIugcx5B8I/HfhPSdb8dy6hq0UEV7rSzWr4yJU2dVPevQ2+JHgV1Lf8JFbKAOwOfyrlPgX4f0W61Px+lxpFhcW1vr22COSAFY/l5256V6M/hTwzz/AMU7pXt/oq4oq5bRqy5rhzGEPiR4HjcMPEdntB68/nzWX4b8XfDHQEu4dJ16yt0u7hrqZPMLAyt95hnpn0rrz4U8LMOfDWk+5NsuBQvg3wiR83hnSgp/6dxisVlVGL0kw5jH/wCFleB1baPEtiGPbd1pf+Fh+CcY/wCEksQf96tV/BPhIYC+GdJ2f9e4qBvA/hFX58M6Swz3txVvLqXdhcz4/iD4Lzt/4SKwzngh6lHjvwYeR4m03/v7Vj/hCPB7f8yzpfJ5/c0o8A+Df4vDOmEdx5PFL+y6Xdj5iOPxv4PZ8L4ksOe/mcGpm8aeED8p8SaeH9DJ/wDWqBvh/wCCScnwtpnP/TM/400/DrwNuP8AxSmndMZ2H+eah5PRe7YcxMPFnhQnf/wkmnsARn970rh/EXijw437Q3hHUodZs5LJNJuonnEnyh+y59a7AfDfwNj/AJFXTgO3BrgNc8F+FI/2gPDOjxaDZrYXmk3DzwAEq7DkE+4rpwmCpYW/s+or3PT/APhNvCLD5fEmmgdx5tVbjxp4ULj/AIqLTyM5P72q5+HHgNQCfC1gB/un/GoZPh14DWUAeF9OIPT5DwfzrslOOzYrGgni7wfxu8RaYDjg+dTj4r8GlgV8RWBPf96MVnD4c+A8fN4W04+xU/41Kfhv4CK/8ippw9gp4/Wud0qIF8eMPCKuNniLT+eo83FOTxf4UJ2/8JJpnJ7zgfzrKPw38DYOPC2nDB4O0mlb4a+B2yW8L6dn/dNR9XosLmqfF/hLOF8Saduzz+9HFDeMvCKjb/wkum7j6zAVkj4a+BSSD4W0/afY/wCNI3wz8DbSq+FtO98Kf8aX1Siwuah8YeEiefE2mcek2aQ+L/CjL/yMmnHjoJqyf+FZ+CM8+F9P9+CP605vhx4FYY/4RPT+OnyUvqFLzC5pr4t8JEbv+Ek07/v5XA+JvEHh5/j14K1Bdasms49NvY3mWQFUcgYU+ma6kfDfwI2c+FdPyO4U/wCNcJr3gnwtbfHXwjpcOg2cVlfabdmeAA7ZCo4JHqKI4GlB3RUWeoJ4t8IqA7eJNOJHrLinSeMfCkkZH/CS6efT9/jmspfhp4HChl8K6aSP9k8/rQvw78DYBHhfTs+yHj9a0jSpQjyoVy8njDwuEBk8QaeSDxiUUreNPC2f+Rh0/I7maqA+Hngk5J8MacCT02Gmn4beCDg/8IvpYPf90RWKwsP5guXv+Ey8Lnr4g04H2mB/GmSeMvC5AH9v6cR7S5qmvw38Dlfm8L6cfqp/xob4ceBlHPhXTc+uwjH60pYWm/tAX08ZeFHUf8VBp6n/AGpccfjTj4u8JqcjxHpuAevnCs5fh54FXB/4RTTeeP8AV/8A16Vvhz4IX73hTTD/ANsv/r1H1Ol/MFy8/i/wmR/yMunf9/aF8Y+EyuP+Ej03HqJsmqX/AAr3wRlVHhXTDjsYqG+H3gpW48L6cOehizioeAodZDuc18a/E3hvUPhT4jtbLXbC5ne0/dxpKCzYIOBW94c8Y+EB4d0rzPEmmqwsIA6+dnaQgBFcv8YfBPhKx+FviK9tfDunW9zDZl4pY48OjAjvXReGfAvg+58NaTeTeGNLeeexgkdzBgsxQEk+9b0sPRUbRdwvoan/AAm/g1T/AMjPpvH/AE27Uo8f+CwvHibTf+/oqL/hAPBZ6+FdK65yYBUsXgPwinTwvpXBzjyMjH50lgqad7gpDT8QPBONx8UaaDnoZQCa4rxJD8G9e1mbWb7Wra3vpwFuHtbwwmYjoWA4Jrtj4K8LKzBPDGjqp/6dhzTR4M8K8/8AFNaSMdMW4AFaKhShswuZWg+LPhroOlJpuk69plraRksEEw5J6knuTV8fEnwKOD4n07/v5Vo+D/DAKAeHNIB/69RSP4T8MjhfD+k5Hpaqan2NHe4XRUPxJ8Ahh/xVWn8/7dNb4meA/wCLxPYso/2qtjwr4fLNt0DSR9LZRUo8K6BjLaDpJx6Wy0nRoPcZkz/EjwE/zf8ACSWZOOPn7Vw/xl8a+D9V+F+t2Ol65az3bpGViDcthwcCvSpPC/h8EqNB0opjoLZf8K4z44eH9ItfhD4hubfR9OgkjgVleOBVZTvHQ0Rw9CTTS2HF6mlpfxI8Ax6VYq/iO1VhaRBk5yGCDPb1q3/wtH4fgbT4ps/90k5q5pGh6Q+i6dM2i6YzPZwEk2qZJMa5Occ1cTQ9MHCeH9MXPcWi8/pXFGWHptxSYmYv/C0PAEef+Kit/rg0jfFXwCMH/hIoMf7prdbRdKBH/El0wDqMWqc/pTo9J0sZI0TTQP8Ar2Tj8MVqquGfcZzp+Kvw+brrsRxyMRtmmyfFjwCFy2sHB/6ZMa6gabp2/jSrBRjoLdP8KT+zbAEgadYj3FunP6Vd8NIDlx8XPh8FKnWHYY6CBjTP+FueAdv/ACFLgD/r2c49uldW2n2QGY7KzXI5At0wf0pi21qOPsVpu9fsy/4UKnhmFzlj8WvA5GI7+5fvlbVz/SmD4seCcE+df474tHOP0rrvs9uuf9EtSP8Argn+FMa3hDKq29sCT0ES/wCFP2GHfQXMeW/FH4meE9X+HOu6XZzXvm3Vmyp5lq6qT1AyRgVd0L4peGINA0yGT7eHhtIUcC0c/MEAPat34q2y/wDCtPEuY4CRp8p4iHBA+lWPB0QfwfoTMqnOnQE5Qf3B7V203DltEbaMZvix4TY526kRntZv/hTF+KfhVWB8nVHx1K2TnH6V3MVu33lWNRjpsH9Kc0LA8bAMcAqKvQWhwv8AwtbwuTuS01lmPAAsn4/SmH4p6C7HGna2RjndYSAH6cV3qxt1Oz67RmozDLkfvAOfSnoBwn/C1NEGNum64T0x9haoj8U9G37f7F11vpYv/hXoQjmYA+Yev4Unk3B4MhpaAeff8LQ09j8ugeIP/ANqcvxQtyCq+GPELH/ryIGa75orjgLIwHTiozBeMNqzOR/vUXQHi3i3xqt54+8H3q6DrMRtZJ/3b2xDyZX+EHrXRw/EJgxP/CI+JWJ/6dDkVP4/hmX4jeAGZmyb2ZAxz3SuxtYJFdsykc4HPak7DZxn/CxJGwP+EN8RN/268/zqQeP7kL8vgfxIccnFuP8AGu6h2uzqlyGK/K2Gzg+hphi8vdLJNhAMlicAD6mjQWhw7+PtRkz/AMUF4kJ9oV/lmhPHeqBePAniFVB/iiXkfnXcxrvTzFk3gjKkHOfeosrLdyW63H7yNQzqG5UHpxRoF0cb/wAJ/rBPy/D/AF4/8AU5/WkHj7XMfL8P9fb32r+vNdx5UuwAu+PrQY3ZCfMYDtRddhnk2ra/qGr/ABM8CNfeGtQ0jy7+RVa6AAkDJ0BBNeuEgKAu0d68/wDikrR+IPAdw7khddCj2BQ13TQ8sDkYJyKTGEwjbCtRUUiMDwTx0opAfSppDSmkNdZkIahvAGtJ1IyDGwP0wamqG8bbZzseixMT+RoA+R/ij4Zsfh4dE8feC1k0y8gu4or23jkYw3ULnDblOeeaT4lXHh+6+PXh638QMBpUums7LIWC/NggZHNXtbur34oX2naPp1lLHpdtNHJPcOuFULzgn8Ks6r4cg1b9oSG31bSzPpa6P+78z7jlenI+nStEO76nK/ELTfBsGo6FefD0y2+uw6hGVe0mc7kyNysM13Xxs8HeFrjwdr/iC+0WH+0/svmNMrlSJAOuAcZzXZ6T4S8L6POlxpuiWdvMpyrqmSp9eax/jZb3V58LtbgtIXnlMJOxeuKGK+xh/Cz4f+FLr4f+HdUvtFi/tKS0SR7lJGD7ux61W1vwB4V0nw/q0/i5l1a5umkaOR2ZCqn7oUZ4Yetdl4UkmsvhhpckEbPLBpiME6nIXkYrxjT/ABVNresyan4v0LVpLeKXNvaxxMRKAeGb/Ckw1uek/ByDUbT4SQW+qyzsYFm+yPcMS3kfwZJ9qh/ZvXb8OZpjyZtVuXOf96uhGs2ur+A59Vs7eW3hNvIohkTY0e0dMelY/wCzyv8AxajTpOheedvzamHcxfip4f8AAulWPlxeHYJdRv5iI1R25dj7Hjk/hXZ/DTwna+DfDSadbqFmlYS3AViVD+gzzxXOf2fdap8dVkvbVhY6ZYmaHeuUdieCOxIP416P8xye/WgTY/I7UhbjnOabyeMc9qXae/6UCHEjgjP50hbB54yOtNPuDj6Uhz6UnsBi+L7gweF9UbhlFrJ/6Ca5f4ELN/wpzQ4Fk8p3hlOfcsea3PiJuXwVrJ2/8ucn54rB+FVjNdfBLQrWGd7eeXTmEUvQoxJwePfFfNYirWoJ2fU0jseZ+Gbzwlpur6rpnxa0u4i1hbxxHLcBjbPET8rKRx0r0LwDpFp4Q0/X9c8HeIItU8KXERuILFpfM+yzKMkK3YEZ496wND+IK2+lt4d+Kegzf25ZO0TSNah4bpAfldW5xkelYvgmx+zv491jQrGXT/Dt5p7FbcsRGs2Oqg10UsRVk2pafk/QGkdRZfGHxJqGgL4g03wNdXWnRQ+ZdqhO9FB5K+uBzium1f4lWK+DNJ8SaLbzahDquFtlCndvP8BHqDxXnnwo+Iun6T8J7PQL2yurXVoLZlERjOycN911YDBBBxWRd2+seD/AHhe1v0ubXR7+/mkuJ0i8z7HvOUyO3sa6JSd7Ca8j0rSvihqVr4q03Q/GHha70X+1JDFaXYw0RfHCt6Zr1BuMgnkcEelfLOpLZv448JzaZr+ratANUjM7zR4hU9ieuDX1Pdj/AEiQYx8x/nXn4qUlZxY7GZ4gt7u90W9t9Pljiu3hZYGkzs3Y4zjkV414v+Htv4f8BS6xqHiPUrHxPFEJYri3uTsEo5C7f4lr17xdqy+H/Dt3rMyu8dtGXJRN2PTpXheh+K9C8ZXaax411SaC2ikJg090wWIPBb0HtWFKVXfoNG/4j17W9e8NeBdHa4NpqviAAXci/KTgfMce/WpJrG4+F3j3wzc6Trmo3uja3cnT9Ts7t967yPllT0Oan+Kt7bWGoeA/iBa4u9A0+82XL2ylhHC4wHwOwIxUHi/VNO8ceO/Cml+H5ftVvbait3JMo4VR3PoK6cJKcasbLR3uBs/GNM/EX4dQlgf+Js2cc9BWh8bvE13oVpYaVpb41LVbsW8JPv1/KqXxZdX+K3w829Dqbnj1waj/AGi9Pvkg8PeNtNtpbv8A4RvVBc3cEa5doD95h64r3pq6ZKtoQ3fwknn04sfGWsWutbMpcRP+7STsCvdc+1Y/xB1jxnpfwVhu/E26z12yv4YmubUgCdQ4AkGOmR1FdvP8TPBdzpT6vp+tQXMcqGRIxw4JGcFex7V558Q/EGoeJPgcup6pp/2Rzq8McXP+sj8wYYjtxXzfNXjO01pcvc7XTPi54cuvEdjot59pspr7bHb3M8f7mWXA+XeOMk1r+L/H2keGbxbK6iurq7/igt0y4/CuQ+PtvDb+DfCyxwRokWr2nlALjy+mcehNcxrdre23x/8AEUE3iaLw7eXEEUunTXSZjnhx8yoTwGBzmuqC9pHmuSz2HwF4y0TxjZXNxo1xJ5lpJsu7aVCksBPTcp5wfWulxnG1sDua8b+FWnyL8WtS1WXxNBqd6NP8m68qAp9oTPyk44LKfWvZto6cVjVTg7JgYXjXWJvD+gzanDZzXzoyoIoxuYljgHH1rgvgT4k8Sa34o8a23iZXhNrPCYrVx/qSfQ+47V64M5+9g+ua8q+FSZ+K3xPcOM/a4ACR0O3/ABohJ8kriL/xi8bt4d0w6bpCtcazcIwhjUkFOOvFT/BLWdQ134U6Jq2sTm4vJRIssm3BOGwM+46V5mNG+J2la94g8R6h4Uh1WaZJEikMoAhiAOSpOeSK6f8AZjuNVk+F9laX1gsVlGWexuUfiUM53Iw7MppV/wCFdDtoTfAGVhrXj5Ou/wAQkD/vmn/D3xNeP8W/iFo2o6qv2Gzkge0ilYAR5wG2+3NVfgYu3WvHpXgf8JEcfXbXO+H/AAfoviz4y/EZdW+1K1rLA0bW8xjbkDKk9x3r0sDUk7xfQTWp1nxU8RXlh4y8ArpOoBYrzVjb3axkMsiFfumtrSNYsrXxp4u3a48ltZrE82nSgg2hx99WPVWHavMfHXgrR/CvxA+HU2kyXp87WNsonuDIuAM5wavaimnSeOfjCuriYae1hAty8PLxoeC4+nWox1Oz51/WoJHf6N8WfBepavb6T/aT21xcv5du8y7Y5G/uhjxXZyAhWzkEE59q+a7wa34W8F6VcXU3h7xt4TieB7fygI7pUyMNkchh6V9ILIk9rHNHnZNGsibuSAQCM+/NcVRSg04sLCwZkbBbmvHde+I+uXXxF8Nabp1rPZ6TNq32O4mlUbZCOqY9fevXoVJzk9Olea/GYf8AFW/DnzB8p13g477TTpVqibTHY6nxzpfiy+ntm8MeIIdLKF1nSaMsr8/KRjkEVwnhbUPiN/ws6HQrjxFYaraWmZNQKQkBV/ukk/8A169P8Taiui6BqerTH5bSCSXJ7EZxXKfA7SZbPwPDrV3zf625vZ3bGcMTtX2GKy+sVY03cEju+SOMqM/hXmfiJsftI+EH53DSbo5xXpZ4ODkgV5r4lwf2jfCB6E6RdA59KwoVqnM3foyrIveN/EOp6b8WfA+jW9wiadqonW6R/utgcdeAaf8AGnVLvQvhvrOsaXcJFeWkSvCynODuHoa5j4z6VbeIPiz8O9IuZpoVnNypkicq6cAgqR3rD+NPw10/QfhrrWp22va3NJBCGEc02UYbhwR3r0ZUvbclUhWPU5fFWn6d4U0rVtdu4bcXVpFI2ONzsgJwB71N4S8YeHfFEM8mh6lFdPb486McOg9SPSvLpYbCb4mfD+015lOl3Hh1ZLWOY/unuFUfKe2av66mm2Px48LXHh6O3gup7WeHVFtlwjxbfl3AcVmqTYHay/ErwRDDFJLr9usckjR7+0bA4Ib05qa78feD7PVotMu9cgjnlIVCzYRiemD0Oc15j8LPDuj3nwb8TXVxpttPNPc6irySKGICk4xnp+FQ6l4f0Zv2SEv/AOzrdrv+z47kXDJmUOHwCG61vGlGOibG0e+EFW+Yc/Wm3MjxW0ssaNI8cbMqDksQM4HvVTw6Wbw5pMjuWc2MJYt3+QVekKxo0rNsRQWYnsB3rjdSomI8c+0fFu68KT+M4NTsLIRI9wmlXcGGaNCcqT/CcDpWr4g8f6hd+AvCmqaBCsOp+KHSKBHz+5f+M/QEH8Koa5r918SL+bQdCvY7PQY5DFe3zSAGTHVBzUvxGs9P8Pap8MryErDomm6oLZpf4EDqQrH6t3rqjWns9xtFjRdb8ZeGfH+keHPF1/Z6rYa8siWl5EpQw3CjOxvUGpvE7t/w0N4DO7B/s+9B+mBxUHxQkW7+IXw/0q0dZruHV2unVDnYgU85qTxfz+0D4DYDKmzvufXgcVg60pWd90wI/i9rXiKz8XeDtD8P6x/Zg1qeWCWQpuXIA2nFYWu6r4+8AX2kajqevWPiKwub5LW6to4ikiBjjcp/pip/j1p9vqPjn4c2V5LJBBNezI0qPsKcDBB7GsP4o+FtM8G6Xp/inQvEl5f6rp97E8dnd3AnWbc+GG31xVUo81OKGraHuC6tp8niCfQluV/tGKAXDQHORETgNUUGt6XLfapYi7jS40lVa9RjgxKwyrH2xXER3kEf7R4muilob3wirxJK2OS+4r+FYtpNpGpePPi5JdXjjS5NIgS4mg+ZkULguMdSKyp0ZtavoB22kfEjwbqeqRaZb61CLmd/LhDnart2APrXT3Z2AgggjqDXzlexav4f8C2M2qWPhzxV4YtPJlgurRglyEBG1hg53DvX0QJo7uyguodxinhSVCy/MAygjPvzRXpunawhmp3Fza6Ld3djbtdXMMDvDAOsjgZC/jXkerah8UdG8Inx1dazYusMQup9ImhZSI88pns2K9furiOx02a9uJEiggQvIxPQDvXjc+pP8VdT8pr2Kw8JwS4lLyhXuiD936Zp0W7arQDutetfFviSy0nVvCPiC20i3urJJZILiMuSzAEYI9MkVzfw91Hx3d/Em703UNestX0nTIyl7LHAVBkI4VT6g13PjXVYPDXgDUdWtjGI7Kxxb4cY+7hAPXtWX8HtEbRvA2n+dh7y8X7ZcufvNJJ8x3ZrnlOXs22vQa2E+OC/8Wj8TgDrYsT+dF7qNxp/wVF5aTeVc2/h5JInH8LCIEVL8bVVvhR4k9fsD1k3MLH4EMC2SfDmc+3lVy0pSjCOv2v8ijmvD9t481TwXY+Io/iNBby3NkLkQy267VbB+Un0yK19O8X3mufCXSdd1TVG8O37XqQT3CJuSR1kx0/uvXLfDzwP4G1P4Z6Re6lr17bTXGn5mVNQKqh5/h/pWVLfXV5+zuIbra8WneIYbW1mCbfOhWYbWx3PvXpc0qknG+zJsj2/xh428O+FrqO21e82TyruWONS7Y9cDnFW/C3iHR/FGk/2nol5HdWyv5b44ZG9GB6Vwnht9Otvjz4uj16S2ju5La3l0xroDBh2/NsJ469al+H32GT43eMZvD6xppU1jB9pEQAjN0DywxxnHWlOnaL11tcEj0wL1Yda4fx5Y+LNa8TWWjaLdNpmj/ZWmudQRdx8wNwg98V3R3AYyfeuE+KfjmLwuLXR7FopNc1FttusjbViH99z2Fc9LnctEBQ+Hupa7p3xA1jwFrmpx6wtrZpeWl8qbXCk4Mbj1rB+OnxC1HS5Ro/hclp7OWKXUbtDlYVLgBD7nPStvwXo8Ol6NrFxo+t2er+MdRgd3lEgJD44QDrtHrXmHibQPHXhr4V6ra6xoVtsubiKe91H7QGkdzIMZHoDgV1QUZVLsdtT6Sl2vGrjncgbKjuQDXEfHDM3wT8SknJFr/JhXSeGJtUm8L20+uWkVpqGwB4om3KRjgg+4rA+MXPwa8Thh/y4vgf1rLLnKNaw7DPGd9NZfBS4u7Od7e6j0COSKRGwQwiXkVy/g/wdr+ueF9K1uL4ia3aXV5aRzhSgZUY/0zW/4qjFx8CrhivXw2mOen7oVV+GHivw5Z/Dfw4b7WrOGSDT0WVC/wAy4J4xWmYwlRjzU1q32Bak/wAN/Gd7Ja+INH8ZTW8eq+GZhHd3SDCTxH7svsen50+0+LfhK41CKBxf2ltPL5cV5NAwgcngfPjHNea61Yaj4p0L4oeMNItbj7NqLwraqqndNFEwLsB1PC0uuPb33w9Zrr4kWt1pdzbIgsks1MnQfKoHIYH09Kv6vB+93Eet+MPHejeG9Vi0ieO8vL94vONvaRGRhH2Y46VoeDPFGj+LNIfUNJkdhHKYZ4pFKvDIP4WB6V5R4vt7P/hLNE+z+Kp9A8Rx6HCsV/NF+5vYgMBTno46kda6f4J6vqV7qXibTdRXTrp7WaJ/7Ss49qXZIwc9tw9qxqYe1LmjuFz0nbgfjXM+PL7xBZ20Ft4b077TeXe9BO3+rtgB95q6jPAGOntTdpYlQxzz39q4oc6d7DPOPgzql9L8HxqN5M91eW73rMzHlijEgfTNcv4Y0K+8Q+Aj47l8X6ja6tPBJdwhJMwRFCcKy9xxXU/s/bl+HhUYfbqd7HsPQ/vDwfrXnYbwOulatdJqOq6VMss6S+HGkIBmyQAq8/KTjpXoOLU5W7j3O/utabxV8BLzW5FQS3uiStMq9BIAQ305GfxrZ+Hcvm/D7w7Ju5Onw+54WsPw5pFxo/wCfSbqJorhNGnd4z1QsC2D+dafwrbd8NfDbdM6fGf51vgXaUktriex10ku1A2MjtUH2piPuZNLcMGRTyPr2qIE7QNoJ6816liSzE+4c4z3qQMpP3hx2qlKSoHzEEnpURcxtwTzSA0WYA96QsDyaoI28Ft3PbvT7abzCePu96AJ3kAXuabFMX5CnbSTqGOd1Mtd24r2z1oA4f4rO0fiz4fyngDWWX80Nb3iMa59gePw+sP25nCh5iAEUnlvwrn/AIx/LqPgmboI9fiGe/INdo25btyc43HgfWgb6HnHwZS/sb/xhpt9fSXlxBqq+ZMf4mKZ6fjVL4wa1f69b6l4X8PzGOOxs3udVulJwuBlYgR3NbPgaCeLx748JjkRJryF43K4DAx4JHrXOXfw41TR9I1lbHxZest1HLLNEbdWM5Kngnk+1O2o+p23hW51Ob4WaU+meUt82lxG3af7m/HVq5j4bWl9pvxa8R2+qaj/AGjeS6VBNJLjCqS/KqPQVqfB2wv9P+H+nJe39xdNJAkiRSrtNuORspLK3nt/jNqlyY3WCbQ4lEuPlLCT7uaVtw7noMsg28cj61Wa4JTaFOB6U5CzR9AB3qJnA+X9KkDiPi5J/wAifdcny/EUHQ46g16E7FXkXgHec4+tedfGRFj0DRZj1i121bPYZbFehud0km7AO9uPamBDL6nofaiiQkrwcc0UgPpA0hpaQ12GQhqK6/49Zv8Arm38qlNQXq7rOdc43RMM/UGkB5xZiGOyiC+VGgjXhcKOntT/ADLdSCZYgR1ywyPxrzaL4S2Pkox8Ta1uKg8PjGfxp3/CntNYZbxJrjexlx/WtrCseiNNbk/8fEBH/XQVE1xaryLqIc9fMGK4EfB/R/8AoP62ef8AntQfg/oQYsda1ls/3p6Vg0O+Fxa/8/EPPfzBT1u7cHH2y3PsZVrz8fCLQwf+Q1reP+u9KfhBoX/QY1r8Z6VmGh0Xjm9tz4S1ZkuYZX+yuAFlUnOKxfgVPZr8JNAC3duD5Tl/3o6lu9cp8RPhfo2l+DtSvoNY1pJ4oWZSZ85IH8qm+Hnwp8Oah4E0bUJLrUrd7m1WRo4JtqBj1wKB6WPW0urTGPtUJ9vNH+NPW7tSf+PqD6bxXnzfB3w3t/5Cmtden2k0q/B/w70/tfXAfe54pC0PQftVoAc3MAA7mQY/OmG6tDx9pgPp+8X/ABrgf+FQ+H1ADatrZHTi4xSf8Ke8P/w6zrmPe4pj0PQBd223/j4h/wC/go8+FlyJomHtIK8//wCFQ6FjP9t676f8fHSmn4P6P28Q68v/AG2otcLLubHxYaM/DzXmVkb/AEJ9wDDNQ/CIL/wqvwyodCDYLghgc9a4T4p/DG00XwFq2p2fiTW/Nt4C2x3BDjuDz0q54I+E9hd+ENHvI9e1exWa0SRYYZPljB7DJrzMZgnXfusaaSPVJre1uAFljtZtvQSKrEfnVbXNHg1bw/eaT5ghjubd4VMeFCZGBxXEv8IIDnzPGWs9e7Zz+tNHwjAQpH4y1lOeCOn865qWBdN7ibR1XgnwzHoPg/SNFvo7K7uLCHy/PEQYHnqpIyK6B4o5o2juESSNx8ySKGB/A15wvwiuRgHxvq3+FM/4VJqQzs8fan17pn+tbOg77hc9Di0vS4rc20em2SwswcxiBQCw6Hp196vfe+8xz9K8u/4VXrY+78QNSHPeM/40r/DLxDww+ImpZH+ya554Rv7SHp3PTZ1imtniljjljcbWRl3Kw9CO9Zj6B4fdj5mgadyO9sv+FcN/wrXxIf8AmoN6D6mI5/PIo/4V14wUkL8RbrHYtGcms5YKT2mguehJY2senNpsVlAtkVKmARjy9p6jb0qromh6To8zPpmj2doWGGaCIKWFcP8A8IF42jHHxImH1hpG8F+PR8q/ERyfeI/4VVHBqE03MGx3xN/efGH4cxgEH7ZI559Fr1b5WyRtKknjqCK+bfF/hnxjH8TPCOm6h4u+0XEskj2dyqENDIB39Vx2rtx4P+JqA7fHtrwe8TfpxXtxegNXOwn8A+Dpbtr3/hHbES7t5ZQQM/TOK0b7TNN1DTf7LvbOGexOP3DL8vynIwPY1wMfhj4pLjPji0PuYz/hTV8O/FRDtTxpZH6xt/hXm4vBSrTvFjvbqei32m6dqemjTtStY7u3R0kCOTwynKn1yMVD4m8N6D4miit9f0u3v0jJMZdfnjJ9G6ivP/7C+LEchYeL9PYt2KHj9KeNH+Lq4K+LNMP4Nn9azp5fUj9oR6B4d8O6H4cheHR9Nhsw/wB9hks31Y1qFuPQe4ry06T8Ywp2+KNLb6g0DS/jBtyviLTPwFaywcnuwPUSwbGFzz1zWbZaRptjqmoalaWghu9R2m6kBP7wr0OK89+xfGNThdc0hse2Kd9k+Mqru/tXRiR3OOKzeXzfUD0t2/dlShIxg+hB7Vl6JpGn6HpsWmaVa/Z7SORmWPcTtLHJxntXEJbfGdQf+Jpojc9COKRrX4yP/wAv2hZ9CcZ/Ko/s2VrXFcqfA1d+peP2Az/xUJxg5/h6139joml2utX2t2tosd/qSqt3KpP73bjGR6jFeH/CKH4kSy+K59EutNgkbWWW+hlxsSUL1XPUEflXcCD4z7juu9C2jnhh+ldlDDypTcu42dtrnh/TdXksZdQtPOl0+4+0WrZwY5PUUkeg6ZFrOoaytii3eoxLDdkjKzIOgI6Vxht/jESNl5op653OMUgj+Mp+VbjQxjrkitcRR9tBxFc1dM+FHgSzuxcW+ksgyJBAJm8oNnOdtdtKFChQuAo4AGAAK8zH/C5FxibQc+o2801j8aDyToZx1O5R/WuRYKdtWM9Kjx09ay/EOgafrb6fNfW5eTTrkXVrIrbWSQf0riV/4XMAP+QDj1LrTg3xmz/q9CI74dar6rMLHf6vplrrWkXel6lF5tpeRtFMgOCwP8qlsLK302xt7G2XbDbxLFGvoqjAFectJ8Ygxzb6IeP+eiimtcfGbGDZaK3f/WrUzwkpqwHph6nNea+JVH/DRfg1lxn+y7oGozefGRfvWGjHP/TVf8K4rWbr4iy/GXw00lhpqaxDp9w1uofMcsfcHspHrXPDL5JsaZ7bf+H9J1TW9I1m+if7dpMjSWkqNjBYYIPqKd4r0fT/ABDo9zoupxGWzuk2SopwSK4Rbz4xlMjS9IHY4mU0v2z4vMVLaTpJI9JBXdQoOFLkkTY6bX/Bega54dsvD+p2ZntbEILVt2JYdowCrjkHFVvC3gPQvDNzJc6fHPJcuNpnuX3uF9AT0rFS++MJH/IH0gEdMyr0qT+0PjCRg6RpHpnzFxVexdtw1Oq8O+GdI0TSrzR9Pt5VsryWWWWNnzzJ9/HoDS/8IjobeDP+ENa3c6P5H2cRFvmCE56/WuVXUPi8ML/ZmjZz18wGmG/+MG7H9m6OT2/eLzU+xfcNT0e3t47WzgtYQfLt4lijz/dUYH6VHdW8V5aT2dwpaC4jaOQA4O0jBrz03nxdYc6do34Sg4/SmfbPjBn/AI8dFI6cTKan6uBbj+DPgaGJUitr2ONeyXJUZ9eAOfeugbwfoL+ED4RurV73SMH9zcyl2HO4EN1BB5HpXKi++MGTix0cA9QZVpGvPi8cL9h0RffzRQ6L7juzf8JeAPDvhi+N/py3Ut1sKJLczb2jX0UnpWD4xXZ8efh6eADa3ox/wEUi3Pxe+99l0Yf9tlrjfEs3xFb4teC2votLh1NYrk2JRwUcbfnVgOn1rN4a7vcNT1fxf4O0LxZHZLrdu8zWchkt5I32shIweaoaZ8L/AAXZXUd5Hp0s8sR3J9omLqGz1xWT53xcONsGhqM/xSgmk874vZIEehL6/vQc/wAqiFJ0laUvxC50ni7wboHi2W2n1q1c3NpnyLiGTy5UB6qCP4fapvDng3w74fuby40uzMb3sCwXXmNuWVB03A9T61yufi8c4j0E+p8wZ/KoyfjEvT+wVPcs4P8AXippUpfzK3qFzWtPhP4Gt7tZoNNmSMSeYLcTHyVOc42+ntXW3AVYwse1QmFCgcADtXn4k+MO3JOhEduVpsg+MGB/yAV9eRk1tKhzbsDvNS0211fSLjTL1S9tdRGOVQcEqetcZ/wp/wACKoVdNuRF2RbggD8MVVi/4XAnIbQzz13jrTmk+MWSd/h3Hc5/+vUrDyS0YXOuufDej3XhIeF7i2abSxEIRE7HO0HI+b2NaltELe3jiVSEjQIuewAwK86DfGRj/wAfHh/A4xkdalVPjIwybnQMe4/wrCeBlPqFzZ+McYf4VeJgOSNNlOfwpfAtjFe/DXQbe5Xzre50iJJEI4ZSmCK4nx3H8Ux4J1xtTn0SSxFjL9oSI/MU28496XwKPikfA+hDTb7RjZGwi8gyj5tmOMj1qXl/uWv1KTOkh+EXw/RVCaGSE+6DIcfSuln8L6HdeGl8Pz6ZB/ZyMrrCny4ZTkEH1yK40x/Fz+LUdBB9cYoaH4vNj/ia6COeoBGKccLU+1ILnXeLPCHhzxQtuNc0yO5kgG2GQHbIg9Aw5x7Va8N+H9I8OWH2LR7FLaInc+OWY+pJ61wq2/xcJyNa0LHrsJqRrH4uAAjXNDU+0Zqvq0rWchanpPHXpWB4j8HeGfEGoLf6xpMN3cLH5as2c7fSuSXT/i8y/wDIyaIPqjD+tI2n/FrPyeKdGHbmFsCnGgo/aQJnU6F4J8K6FfjUNH0OGzugrJ5sbHIU9Rya09X0yx1bTZdN1OzS6s58CSJwcEDkdPeuDbTvivkbvFmkZ9oW5obTPisB/wAjfoyfWF6mWGjJ3lNDuehT2+232RqAkaBVHoAMAflXIfFiEt8JPFMbDI/s2Qg47gVktpfxUII/4TDTB/2wY/rXPeONH+IsXgfXpL3xRp1xaLYStNAsLAuuORk961o4KMWpRYJnpPg60gvfhx4fguoxNFPpECyIejKUGQarn4e+DRKJE8PWakYONp7fjXC+BtJ+I0ngjQ57HxnaQ2kmnxmFHhYsiY4H4VsDQ/iawGfHdqO/EDV2VKUZ/EK9j0Cxs0srZLa3jjht4xhI0XAA9MVjL4H8KLfnUk0CwW6JJ3eUMZ9QOma5STQfiSM7vH1v/wABtyRUf9hfEXOX8ewEe9sax+rQWzFc7HxB4c0vXIkg1PTre9VGyBMgyv0PatDRNKsNHshZaVp8Npbg52Rr1PvXADQviG5x/wAJ5CD/AHfs2f1pJPD3j1m+b4gDIzgfZjxSdGNuW49T0xScHcCADxTGJ3khQDXmjeGvHTED/hYJA7n7NSf8Ip4zJYH4hz4Ppbjiud4WC+0Vc9AgtbeyjaOzt44ELmRljXALHqcepqnNpGkXOpf2hNpNrJdjH794gXyOlcUfB/iwj5/iJdke1utRf8Ib4kZsH4h6iE9BAvX8qxnhl0mCO28VAv4Y1gFSd1hMuMf7Brlvg47N8LvDXXBsFHI44Y8Vm6j4L15dLvGPj7UZFFvIdpiXDfKeDXM/DHwpq2ofDvRb228ZalZQSQEiCONWWPDkYGe1b4ShybO+oPY9plj3DhTx2xUeyUYHP5V58PBGr5+bx5rXPpGv+FObwLqJ4PjrXM9yMc/hXpWDQ7x45C4+U/U0jxFjk4NcG3gS7Y8+ONf59WUfyFDeAZ/4vGmvsP8AZcc0rCO2A2sT07Yqa0VVDEDI+vSuDHw8Zv8Amb9eJ74cUw/Dxgf+Rt8Q4PTEopWGeinBB/nSW67FJyM57mvOj8O42b5vFPiF/wDt4x/KlPw6tQoz4j1/J/6eT/jRZATfG8hbHw1OpXMWv2zdemTiu3mZTdSnjG49D714n8WPBdrpfhyzu01jWJ/+JnbxFZbgkAM2Mj0Nda/w50wTNu1rxATk4Ju2oYHdyxrIdyyBT74Gab5ePmaRcjodwriP+Fb6T31bXyfQXhFL/wAK20QD5tS17r2vWpAdosaBiRIhz2BFN8tScPNHgHj5hXGD4b6HuOb/AF51Pb7c/FO/4Vp4fxt+065jv/p7YoCx2xeNQQJEPH98VA7R+Zu8+MZ7FhXHn4aeHccy6z8vrfvzSJ8NvDOQwbVzu7G/eloMrfHKVV8CxP5ql49UtHGCCeJBzXo0vMzMecnOa8b+K/gnQ9G8B3mpWH2/z7e4gdfNu3kX/WL2PFetxyM8asRkMitx7qKGA6ckIe9FQSNuGPmFFID6ZNIaZaym4tYZzFJCZI1cxyDDpkZ2sOxHQ0+uwyENQXu4WU+wZYRPtHqdpxU5qK6/49Zv+ubfypAeA/DX4hQeJ57vw7qmmT6J4l02MNNZTDIkTtIjdx0rBsfHvjzV9U1W00HQLS8jsLgwuxbB9j1rPvmW++PGk6haAH7Pp7xTuvBKBeh9cc1gfDCTx1Fqfii78M21re21xfkOHADRkdOT1zWgWO/8J/EHWdV8SX3grWtDOh+I4rY3FmzsHhuB7EVz/if4h/Erw9dWNvqfhyzjW+k8qOXeMBs45xXQeC/CviCXxnH4r8TLHFcwxMkMaSBjz9OMVmfHM+d4k8J2oXh79cjPfOaYK1zf0jxB46sYLybxJ4bjW1jgMqzQPkqQM4I7g1zzfFTxRpkNprmq+GFuPC9zMI3uoOJIVJwH2nqPevVdVu7Oy/eX1xHBEziMNIflz0wa8h+OOg6/pdn/AG1pmoW9xo1u6NNpMi4Lxk5YRkDA9RSYkzsfjdcQj4YalcQy7o5bfdG/qCOD+tWvDS6tZ/CTSP7Dhhmv4tOR44Zc4kP93joa5/4yX1refBdrmwVktbm1iaGNz8yrjgH3Fdz4U/d+EdHVuCthF+Hy0g6Hmet+P/iVo8CT33hCJdxA2Bxn3PNeneGdQuNU0Cz1K6snsp503NCxzj0IPoa8+t5JPGXxKa1n+fTdL/eTL2fB4X869SdtxyOPYDAA+lAMcDv9KXaPTihBhff60uTjO6mIYF56UrN0UZpu75/T39KD1zwfwpgcR8d2VfhPr+4fetyoNWtIv20X4TadfRKjva6RG4V+hIGcVl/tCybfhVqvTBUL+Zqz4pVIvg0eBtTR0yPUbKh9RrY5fSPiN421jS7bVNO8DfarS7Tcjo/5jAPrXe+ENXvdU0oT6vpMukXaP5ckMpwGGOGU+leUfCa3+KVv8NdGTQ59NuLDyjJA0m1XAPUH6VofHC41QeDdGkuGewv5b2FJxBJ91icEAivnsfCUai8y0j2MyRshZZlKDqysCPzp0LxyKSkqSD1Ug14F8QYL7wLaafYaTeajfNrMw8238w4U4yzKPpnisSLVpvD2q2mseE5vEK3kcyre2t2u63u4icOu3+EjqDWdKnOcea4cp9NuowAWLZ6EGoyuACxIA70qOssEciZCyIsig9QGGcfrQoOemPr0rL3riOO8X/EHRfDt7ZWssguZLm4WHZEcsMnHHqa1PGniSx8MaWb67y4JwiA4LE15d8bfC+jaTqGg6pZ27m7udajO5nOIwSMhR2FdL8etF1TUdHsdR0S0TULrSr5LmSxP3rqEcsi+p74rZ078qvuPQl8K/E7S9V1u20bUtOvdGub0lbKS5X91cMP4Q2OD7Gu9ddpHGGB5rwP4o+OY/FOm6NBp+i3Vp5eoQSBZY8PAwYZI9AOnFfQLHfhmzlgDn6iuDEwlCzWhSSPNPHe5/jj8PF4+9Pn8u9dP8RPGVr4O/s43lnNdG+mMMYiPO/sPxrlfF/8AyXvwPHwSkczj24qh+07PcW8vg+e1tTdyx6ssiwhtpfHOM19NgZudCMpEtal5/jRoNrJF/bOl6ppNs7hDcSwHYhPTJ7V2F/4s0zTvEGi6LcFy2sgmznjG5H4yOnYjvXm3xA8Zah428OX/AIbtfBepxtfKYz58PAP5Vl+ONB1ax1D4YeG47p1vbZGQMSQfu/dJrnxsZKScZNAke/q3tyD6VIGCkfICa8a8NN4q8J/Fqx8I6n4gOsaTrlnI6s42yWso7g9xU3hjxzqWneCPFVl4iuhJrHhu+e2848NJE/MTn1471xRniFG/NcLHsJZiPmiA9RTRtB+7+vSuW+E1zrVz4HsbzXpvNu7kGRePmCE8A+prqiBnvSli6q6isZHi3xHpfh3S5NQ1GSOOKIbmG4AkewqwNStW0ddYjkD2cluLkSAYBQjOa8t/aH8HWuoeFNb8R3GoXQ8izGLVWO0uDw2fT2re1GLUpfgdHHpkLXF42iR+XGh5Y7ecfhWFbHVOWLUt2UkrCWfxk8CSOqi8uAHIAPk5A5wT9K9BkhQhWjdGDAMhXkFSMg/lXzroOqeL/h94N0rUdd8I2Oo6FaxoL2Qxr58Ks2C+CM4Ge9fQaXUNxa215aSBreaJZISBgMjDK8duMV7uCq+0hvexDjY8v/Z/MbP47JGAfELn/wAdrsvGfizRPCOnLqWszGG2Zwu5eo9yPSuJ+AKL9m8cPkknxE//AKDXMePfEGh618ZrHQdcvIV0bTojLOjn5HYjG0n171lUxM4VHG2g7XZ7pZ3VnfWFtf2k0c9rdRLNBIvR0YZBqX92RxyfpmvIfgFrVudN1vwNHfLcroF27WMivnfZSnKYP+yTj8ayPAk/xK8baTez2PiKGxFleT29vM6nEm1jtDAdT6moeLmm9NEFj3TavqB6A00+XHnnOeeleHap8SvE03wytNSijisvEtnrq6TqEYGYpHBxkD0I5q74i1Xx94HGneJNW1C21TRbi6SHULHb+8t1kOFdWHcZ5FN4ma0tqHIeyQhHTPy026lt7W2kupmWOKNSzueij1pluyiPcjAp1XjqO1ZviCzg1fTLrR7reILqMxsUPIyOo96wjmMr6oOUwIPir4Gm1WHTn1ZYZJZREksq4jLHp81dF4o1zSPDVil7rFyIImlEan1Y9MV5l8U7Tw1Z+AB4B03TYLzULlFhhCxjzEcEYkyOjZqP4u6P4lm0jwDo9paNqD2k0ZuXPzAvGoA3fWuhY6LsFj0Lw/418L+ItS/s7StRE13sZhGylSwHXHrXK6+qr+0h4R24GdKuSfypPB/iCS08eQeGPFHg+z0TUryJ5tMvYI1CzY+8mR0bFP17H/DRnhE7f+YTc9KUMbzVFGw7WOm8W+MvD/hW6trXWrkwyXMZeIKudwHWsaP4p+DGmRFvpV3sFyYjgZrmPjXdy2PxT8A3UWmjUni89jbcEyLjkc9T7Vbt/FvnahDHP8NLmGGWUK7G1XCKT16V37kpHrJTavmLhs4II5yPWoVl5+bB+lea+JNc8Sa34/u/CPhe8Swi0+BJLi6xwu7oMf0qhf8Aijxh4P8AC2st4ohiuru3mji069hzsug5wAQejAmvMx0q8GnT2GrHr4KsmSOaawwx+UYrx7WNQ+KXhHQV8Y3+oWmpWVsEl1DTCMMsJxkqfUZzXrtndQXtpb3kDMYLiFJoyRztYAiuV4isldsLDmGEHHX0rL1fXdL0m/sbC+uI4ri/mWGBT1LHp9K1xjdkrkCvD/iZ4VXR/F3hDWpdSuLu6uvEaoN5+WOM5IX3PvVU60pOzY0j1vxHrOneH7M3mq3CwRb9g4yWb0A9ay/CXjbw54puJrbSb0NdQx+Y9vIuyTZ/eC9xXLftDfNp2htb7J9SttXE1rZScpdgfeQisTRb6TUPjl4cuNW0FfDNzHazrZrsAW8yOY8jqR70OU3Tcrgkj2U/MOQAPpXnXjoFPjd8OZAOP9LAz/uivRdpA49K85+IH/JZ/huynkvdf+gCvOoYmo5b9H+Q0jvNbvtN0jSpdS1CdbaCMZLN3PoPeuCb4teDVkBnN9DB3uHgbYPckCoPieF1r4qfD/wpe7m0y8ee4mQNgO6AYHvW7498QaD4aEGl33hx7q0vbd12W9qGTaOCpwOuDXfiI+2pRqMlWWh1EEtveWdveWc6T29wgkhkQ/KynoanjVd2Dwa8Th8baN4Z+Dls3g+eZbZ9WbT7ZrkEm3J5YfQe/vWenj3U/DepWF8ni+38QWrXKQ3tkUO9VZsF0PfFefToVru34lbnv5jAwVAHtioZuy7ee/tXm13qPizxp431/R/D2rLpOl6JIkEs2Ml5GG4cfSr/AIA1zXW1zXvBfieWG41XRhHPHdwAhbm3k6EjswNbSjVjG99iTvY8bRjqa57xf4u0XwuIV1S4/f3GfLgjXc7D1AroI8iFm4GO5rmNc0zQovEsXi7UljW4trQ2weUgoEznOD/F71FKvO9m2OyLPhHxXoPim3uJ9HuldrY4uI2G2SM+pXsKxp/iz4MhujDJfSBEk8s3HlEwhs45YdKxfAMcfiT4j+IvFlrYi10e609dOGBt+0nP+swB196i8br4d8H+CW8F6XYx3t5exPb29sY1aRi2fnY+oznNdPt2p8t2NJHbfEOSOb4b+Iymx0l0mZ1cchgUyCPas/4dXC2vwh8OXbZaOHSI5W45woJP8qhOk3Oi/A6TRLyRpZ7TQJIpWJ5zsJx+GaqfDuZn+CWirkgHQyv/AI61bUvaV6cot7MRVtvjH4UuLZLlIdRMEg3CQWzEY9uK7rw1quneINHg1bSblbmyuAdjDrkcEEdiK8T+Dmv+L7T4a6Va6Z4LGpWqxyCKcFT5nzHg/jTvDGrTaD+z54pvNJupLXVrXU3kuoduDaSs4zGPbFTKL1jF6p2HY932dc9aeI/7q5+lcF8WNe1LS/A2j6pYzmCeW+sVlYD7yybdw/HNcl8U/EuoWvxNudJ1LXb3w5oiW6SWNzFCWWZifmyenFc0KdWfULHtP3uRihYwFzgYH61yfwkvtQ1DwmW1DVrPVninaOK8tv8AlrH1UsM8NXWjIGP5VzzlOEnG4I4vxh8QdC8NasNJniu7y+2CR4LWIyGNT0JxV7w14m0LxRpE2raddZigYrcLKux4CBkhgenFM1xfDfhS71HxhfKltcXSKs0jHJkKjACg9681gttQi+HHxG8aSWjadJrsLS21rtwUjVdu4jsSK0UeeNttho6ez+LPhWW+jtWN3DazSeTDeyREQOx4ADfWuk8bRb/h54jVuc6bPgf8ANcn4m0+w/4Z2ms/IiEKaAkyHA4kCBgw981twTSXvwXaaeQvNP4eLSE8ZJh6/pXrZZNOm4ro7Ce5Z+G9zHa/B7w9fyxtIkGipIQOp2gmuXs/jFpt1Zx6hbeGtamtZE3LLHCSCO+OKv8Age4d/gbo0SsQf7BYE/8AAWrhvg5qvxEh+GGjx6F4ftLm0jSRYZmmAL/MeCMdc10YlNK6Yj1CHxfpt94GbxdpVtPqNoM5ggX96GBwy47EZ5FdFbrHNbxzBGAdFfBHIBGefSvCdD1I6b8B/GH9nzT2euWl5LLqCZwYJ2bJCj+7jNdNqtxrXi7xlp/hG31abTLG10KDUL6W3wJJWdQAB7VxzU9ddAsepGOJfugYpAik9AefSvMPDk2teFfiOPBt9q8mr6dqNi95YzTD95E0f3kJ7givT42OBjODXPUlOLWo0c7468T6b4Xt7Vrm3mubu8kMdra265klI64+lZ3hPxvYa5rbaBcabe6TqhQyx290mDKg6sp6HHeuh1m20dZoNd1VYIn0wO0NxI2PKBHzEfUVwnh6a58c/Emx8ZRW8lvouiW8tvZSyLh7t34LD/Zq4tTi2xpFi/8AiPbnUb6DQ9B1PWLewcx3VzbxZRXX7wB74rqvC+uaX4k0K31jS5DJbTAj5hhlYdVI7EVi+INe0fwNYnT9HtY5NXv5Hkt9Ot/vSSv1d/Rc1Y+F3h248L+DIrC9kSS9uLiS8uAo+VZJDkqPpWNVpU7oaN6+hRrG624ObeQYH+6a4X4Fkf8ACotDGBhVlX/yIa7+T5oZ1Of9U+B/wE1578CSf+FWacCOEnuF4PpKa6Mvm9RSPQVWPYpIGccmjCe1MuX/ANGV1Xj1HaoUTcm4MSccc969YRZ2rt4xj6UJEjHp09KrRSsqH/ZPelS63PwpUUwLQVF4wPrTDGM/1pjz5I4HvSrIGU9qRQ1wgb5eR7igqgHGM/SopMs3BwDUWSsgVcH1pCOM+PcYPgDzM58vUbV+n/TQV197NBb+bcXEixQxp5krt0UYyTXJfHdf+LW6kc5KTW7/AJSCupubeG9tRb3ESTQzwqsiHkMCo4oYPZHK+EPHdl4n8Z6jo1jb/wChWlos0Vy2QZTuwSAf4a6PxJrVh4e0S41a+Y+XCpwByXbso9Sa4+C3t7L47TW0MSQxyeHUCoi4C4fjpXPeJvES33xM8nXNLv30PRXJtYo7dpFuLj++2OwzxRYdrs9A+G/iNvFfhKDXJrdbRpJZUMWfuhD396ydP+Idpq3xCsPDekx+dZypM0l4ykK7IvRPXBrD+A2u2934f1DSFtrhZYb+6mJeMqhV3+7n155FaGvw2+nfE7wEtnbR20IF3GI4hgcpmiwK1z0j7o7Ggqu3pzVXzhtDckfWrEbbkB4xikBxnxtRW+Fuu8YKwo/B9HBrqtPbzNOtJODutom5941rmvjAu/4Z+I1IJzYOR+HNavg6bz/DWlMec2UGPp5YoDoajqB7A0U+RQ30opAfQHh99Rk0DTpNXjWPUmtImvEXosxQbwMf7WauGo7NGjs4I2uGuSsaqZmxmTA+8ccc9ePWpDXWZCVBegtZzqOCYmAP/ATU5qG8O2znbriJj+QNAHh3gfwRbaHbSXdzcG7v7mPbJKBjYp7LUnw98Jf8IjBqdtHdfaory8a4jLLhlU/wn1rn4vi5ZpEkY8O6u+FA+57delKPi1ZngeGNXJ9Nn/1q20Fqejjg1y3jLwbB4h1rRtV+2NBNptyJipGVkUduO9YK/FeH73/CM6r+Kkf0pjfFmLOf+EW1TH+6T/SlcLM7jxXoemeKNDvtF1iEy2d4pVwDhlJ6Mp7EV5/p/wAK9ahtIdLvvGM+oaVAAkSyqTL5Y6Ke3A71Mfi0h5j8L6t/3wf8Ke3xaUAbvCusZ/65n/Ci6HZjPjzHBY/DRNPtx5cUckcUS+wNehaOijQ7GFs7TaRqcf7teCfGH4hDXtFg0yPQr+C5edWhWZCokYHJXdjArtLH4sxw2kEMnhXVgY4kU4BPQAelTcGmdf4H8KxeF5NWKXLXTX1x5qswwyoOin1rosYOScCvNW+LluRx4Y1jj/YP+FL/AMLetejeF9XJ/wBzH9KYrNnpS8kL3pScdq8z/wCFv2Oc/wDCK61/3x/9aj/hb1mynPhjVx/wHt+VA+VnpRORn2pBgj2rzlPi5p5UZ8N6yPrH/wDWpq/F7Ssnd4e1hSPWPP8ASi4rMP2imx8NbtOzSIOmc811V9oces+A00OSdrf7Rp6RiRRkrlPevHvjF8SNN1/wmdHt9M1CG5kmTyopY8eacjIBxwcV2dj8XdGSxtopdF1ZHjhRGUwnIIUCpGk7HY/D/QpPDPgnTPD9zLFLNZxGNpY+jc+9YnxR8IzeKNLtLe1uUhuLW9juAr/dcKeR7cVQPxj8OrgPpuqqew8k5/lTF+MHhZ/9ZZ6mmOmYea48bh3Wj7u4K9zW+JPgm38Z+H7eFLx9M1exmW50++j6wyr2Yd1PSsSDwv8AEbVr60/4SHWtNWO2kWQ3FuoyxHX5cdTVxfi94Qz88eoqMcZgJpf+FveDgQf+JgB6fZ64qWFq048oz0JjhgPvdsjil3dB2rz5fjF4M4Vnvv8AwHNKfi94Jbrc3noP9HNH1Wp2FZl34p+Fb3xRb6O+nyRiXT79Llo3ON6A84PrVz4leGb7xHopTQ9Zk0fWLadbmxul6Bh/A3qpHFY//C3PA4wn2u7Bz3gIqcfFzwKo+e/mA94jXQsNKy0HqYll4P8AGPiTWNOuvGRs4ILSQSuICMOy+gHqfWvUnPLN0H0riV+LvgRv+YpIFPYwnilb4seBMH/ib8Z5/dnisamBdRai5n2MLxOd37Qvg9uo+zS/hxWt8WvC2p+I73wzdaYEY6ZqKzzIxwSnqD7VwviHx54Wb42+GNcj1RXsIreWOSRUOY2xxuHYH1r0RPin4Fdwf7ciH1UgCu/C0vY01AHe53ssjF2+cnOcfSvPPHPhvUdQ+IXhLxDaiOW102d/tS9HQEcMPUVaHxQ8DE7f+Egg/wC+TSv8SvAjoc+ILfrwdppYiPNB2ErlLxJ4a1C6+LPhrxNAI5bCzhliufmwY89G+lec/Erw6us/HLT4tHuklttatUj1RIj8jNE2QSRx0r1FfiT4GwB/wkNrj3BwRWF4d1D4VaHrNxrOm63As85YrvkJWIN94IOwNcVOMoRtYaZ6bHDFBHHDD/qokCIPQAYFPK8Z6fUVyS/EPwWQf+KkssduTTh8Q/BeOPElif8AgRrhq0Z9IjF+Kmh33iD4d63pGm7XvLm3Pko5xvI52/jVe68ParqHwsttEtbyTSNXTTokgl/54zIOAw7jI5qyPH/g8ncPEdlj3anN458IsS3/AAkNkV/3+lc3sKlkuXzGmeaaoPih4r0JfC2ueHUsZJ4xBfXiMDHNjgvk9M9cV7FYafHpuiWWlwuWjtLdIVY9SFFYp8ceDm2/8VFZMO3zHFE/jrwf5S7dfsmJOOHIr1csjKnzJxsgkzh/gTHO2g+OZLYDz/7dmMYJ6sE4FRfDjwDbjw/c3nizSYZ9Uvrx53ScHMa9B+lVfgP4q8PaXbeLrfUNYtbadtfeRVd+qleCPUV30/jPwY78+IbHJ4yXxVZlCcoXgGzOM13wa/h34geH/F3g/TUjh2PY6xaQZ/eQsOHA74P9K5L4O6n420fQdUXRdHj1fS7rVbpoZVJ8y1mDEEMO6ng16+PGvg0Yb+3rA4HTdwazvC2sfD7wzp9xZaXrltFbz3T3TKz5Cu5yQOOlc8E3TUZK4XPMfiJ4T1bQ/hZaLcTRxazq3iWG6Zm5CSE/LnFdF4jsvH/jhLbw/rWgRaPBHOj30qvmOUoc5U+5GfxrqvFerfDzxNp0NnqWvWLRwXCXMLrLho5EOQa1pvHHhGTO7xBaEHGNzcVo4tpaahc2YFCxiNBtVVC/kMVieOk1ZPDd7JoMay6gsZMKk9T6DHemWvjbwiBn/hILEHPQvU0njXwick+IbAHPaSuX2Di9hXPJfA9n4/8ADjm/uvBX9o6u5YvcFuBn+7npXdeMG8dGLw/4s8N2ebmGIrquhysR5qN12/7QNb48c+Ed/wDyMVlk9hLSHxt4T6DX7DOe8nSuaq581+UdzjtI03xP4s8d6R4l1zS5NJtNHZzFCwALMwxgGpvESn/hozwouTkaVcn9c11b+OvCO3DeILTOMAhq8817xR4db49eGdS/ta2+yLplxGZ93Af0rTDc7qaq2g2avxd0bxNN418I+JvDulpqJ0oy+bFuwfmxTn8WfEgEFvAsjcjI83nHeupXxz4QWIMfEFlnPJD9Kr3Hjzwm0o/4qCyx2/eV9HDYg5TxHp3ibw18QJfGnh7S/wC07PWbOOHUrFmxJFIvKsvr6Gqd74Z8VeOvDevxa3Imlm+8uXTIJOfImjOQT6KcYruD438IOm1tes/pvzTf+E28G7SG8RWWehy/SssRBuHu7hc4jV5PiR4r8PjwpqXhmPTmuY1hu7xJMxuq8EjPHIGa9c0q0jsNMs7GM7ktbdIVPsoxWEnjrwfGoR/ENmOOz5FKfHvgzKgeJLDA6ZfBNeUqE2vhsO50ijHOMjqOa4j4qeH9S1y58K3GmxCVdN1mO6uRnkR4wSB3rSHxB8F8t/wkVmf+BU0/EHwYG+bxHZjPoeKqFCcXewXMz4s+G9Z1K40PxL4YaFtZ0K7aeO3lOFuEbhlz64rHt9M8X+LfGmg6t4h0kaNZaLM1zGhbJeXGMDviunk+IHgok48SWZOcYyc/ypD8QfBmMvr9v9MmtPZz5eVILnTZPP49682+IHHxl+Go4B866H/jtdC3xC8Edf7ft64Dxz408L3XxW+H2o22rQS2tlczi4kXpHuTjPtXLSwE4y1XR/kUmdv8RfCM3ifTbCfTL3+ztf0e5F3pl1jKq/dG/wBlhWFeaz8Wpbc2cvhOxS7C7ftSSBo9394DHGa6AfEbwTtB/wCEgtunvzUn/CyvA2OPEFtn6mvRpUOSkqbJepwsXwp1BvhbJoa38C64NW/tm3dl/drNnJQ+x5FMTSfG+tXVnaTeD9G0MJMjXVyqq6kKfmC/Wu7/AOFj+B2HOvWhFB+IvgXA/wCJ9bAjvzXP9Uqt6u4ORz2q6L4v8I+ONW17wbYW+raZr3lyXtlI214J0GNynupFWPAeg61b69rXi/xL5aanqsccCwIf9TEh4BrZb4jeB1Of+EgtgfcGq958RfAzoVXxBbeuR603h5tWsK51EgY267TzXlfxe8P+NNe1/TodNtIbnRLdA80Jfb50h7MfbiuotfiN4JEf7zX7ZSp6e1Pk+I/gQ4b/AISG3IHsaxhhpQlflGih4WuvH0e+xvPDdjY2cds4tvKlB2yBfkBxjgniuK8JeH/iVpOp3Gs3Gh2Gp6pPIzfaJ5t3lg/wqO2K9E/4WR4FZSy6/bnHpTT8SPAqE7vEFt9OaydGpFvlhuVzEmpPq9x8NtSOtWa2uoPYXAmiRgQDtOCD9KyfhFG1z8HPDkSYzLpTRjJ4ydwFTeIfiL4KuPDupWset28kktnMiAd2KkCue+DnxA8H6b8LvDlhqGrRQXVvaFJI2HKkOa7cBTlGMuZWJbK/gHR/iv4T8M2egWWj6VKlvvKSSS4PLZ6e1a2k/DPUp/APi3TNYvIhrPiWUzyug+SOQfd/Wug/4WZ4EaUP/b8Ix6qeac/xR8BKOdfQ8/3DUewlGcpKO47nC+IfDvxQ8T+GNM0XVbWygTTJ7ZyUkGbkRkc+2AK6PxvonjOLxTcalotrYa7pN9Eqy2F4ADbOP4kPvWp/wtHwHnH9vQg/7pxSD4o+A/8AoPxnP+yatUpfyg2V/g74T1Hwzbaxc6ksFrLq10Lj7HAf3cGBjj613Y5JOcCuMPxS8BjhteU+m2Immt8VPAWSP7az7iI1E8K5O7QHKfEHwl461z4iDWrePTr3SrRQtlaXEmEzj75Geua6nw5Y+KtUtNT03xxZafHp9xafZ4xayBuowc/QUg+KngPJP9rPk/8ATI4pP+Fp+B2+7qb7fXyjUVcLOVrLYLs45/B3xDbwsvga6vLF9CQCD7erfvXtw3CkeuOK9E1KzjtfBN/ptuoEEOmSQx/RYyBWLcfFTwIcKdRmz2PknmqeofE/wfcaXfWiX0u+W1kVR5JxkqRXRhKdSnfmW4O7G/CSJrn4M6BEp5k0wx5PYksOaw/Bnhn4meF/C9podjPozW9uXMbv98bjmovhD8RPDOk/C/QNMv7iYXFtC0cqrCzDO8/nXTyfFbwaqjFzdjPX/R2/wrTFxlKHuq4JamJB8OtQ/wCEA8U6VJeRXGt6/ulnnzhPM7D6da0/EHg/XYNS0fxH4Wvre31uz0yPT7yKf/VXMaqO47gg1OnxW8H9Rc3QyOD9mbmkPxX8HKcNcXpPtasa4k670cSrMpeHfCniBfFMni7xVd282o+Q1tbQQD93DG3XH1r0SAsI1XHQcVw7/FTwbIv+vvXHX/j0YZpP+FreDlYHfqOQOM2rUSw9SetgHfGDwnrni+HS7LStQgtrOCQzXUUh/wBewI2qf9nrTNB034gWOo2K32paSNMjkHnQQxbSyegNOHxa8Hq2VGpMQOgtGqM/FzwiZP8AU6qfYWb/AOFX9XrW5egzCtPAfjaz8U6p4it9e0t7q/kJDzQl2hQHhV9BjFd14NtvEFnYzx+I9Qtr+4aXdG8KFQqY6c+9YDfFvwyv3bPWMdeLJj/SkHxa8PMp26drTf8Abm3P6UqmEnUWorncnDFum3a3Ge2DXmvwMb/i3EKLxsv7tD/38q9/wtrQ9wH9ka1+Nq3+FcN8KPH2n6T4RmsJtL1Sdhql1IGhgLLtZ8gZx1qsNh/Z317Az2uRd9uOoHpSQSKkRwx49q4ZfihY4+Tw7rz+n+ikD88U5fiXaff/AOEV1wfS2PP6V6HMu4WOvmWRkaQLznpURYiLgEt2Arkn+JUZXavhPXjk/wDPuRn9KY/xGUD5fB2vEHp+5607hY7WQfIuTg49etLCZNx9PeuH/wCFjSsf+RL176eVSf8ACwrnbuXwRrhHb92P50Ad3MwVPf2qOFlEnqTXEf8ACwr6VTjwNrfHbApifEDUAQyeBtc4/wBhf8aQWZf+OI3fCnXTyCsSP09HBrpNOkD6dYtjJNtE2fqgryz4neMNU1T4f63ZP4R1O0SS3O+aQDagBBJNaOleONaGk2Ai8D6pIgtIlV8jDAIBnr3p9A6HYXGg28njZfFHnSGdbH7GI8cYznOa1kTYwcBeueQM1w//AAnPiDBC+BdU692Uf1pB408SHn/hAtSI9nXH86NRo6HwloFp4dtbu0t5XlFzeS3bFhghnOSv0FR6zo8Wpa7pOryNIsmkyO8KgcNuGDmsBfGPifcW/wCEA1E/9tFH9acfGHixgSPAN8vp+9XP86NQOwQ5hxtPtV2AZVewxXAp4t8VY2/8IFfE+8q09fGHjPC7fAM4OOczikFjZ+JKGXwH4ggwSDp03T12074d/vPBmhyfwnToSP8AvkVynibxH4yvPDWqwS+CXhiks5Ukk88HYpU5P4V0nwol8z4aeG5B0OnoDz1wSKQHUOT9DRTHcDjIyPeikB9A+GtPfSPDel6TLN572VlDbNL/AHyiBS344q+ajsbq3vrG3vrSQS29xEs0TjoyMAVP4gipTXUZDTUdz/x7S/8AXNv5VLUGoKxsLkK21jC+D6HaaYHncP2VLSN5fJiURrlmCgDj1NI0+nnCreWZJ4x5iHNeKaT4y1bWfg7rln4i2SappLm3kuFG3zkB+VjjvjFVPCvg3wjq3gGz1a91u6juJ4Cxe3viMH1+taNise6TzQWj7bieGEE8eYwXP51H/aGngn/iYWgHvMnP615N8KNNm8T+EdT8NeKrq51SGwusWN6zYmEeeBmua0bwLpM3xdvfDbXuozacYTIFeY5jYdlNO4WPoWJ45I1mikSRD0dMEH8RS78k4KcdcYriXGl/Dzw7JbWNxcSeYcwwzPv2n1HoK4P4Satrep/GC7l1CaSG3lhO2NeBIB1JFLqJI3vjwGl/sK1zgPeof/HhXp21beMB2jQIoDHAABx615n8ZNsviXw1a9SbtD+taPx/ur3S/Cy39usslrFMPtUcLfPs/vBerAegoHY72GaKdDJDNFLGp2lkYNg/hUoVduODn2FfO2lTaXB4t0XWPh34hvLmdiv261Mu6OeNsZBjPTHNfQQbDFcY59elAmiVkwM8fkKbtXHAQfRRTS/HTNIrc/N+fagQoRe6J9CoNIIkJGYoj/wAf4U4HnJoY/higdjyz9oiOJNG0mGOKNWbUIuiDP3h3xXqCwWsEMXmx2gPloMsijJ2jv3ry/4+Mrnw7CcHdqEZAPT7wzV/9ou6ktfhzcvBI0bLIm1lOCMD1qJO12Ox6A0NlKOIbKQ+yIfyqM2NkPlNnaj2MS/4V43d+AdLbwuurW/i3VbC5e0E6Mt0CI3I46nnmsLUfGXiC4+B0V7q93K+q6dfCJbuH5XmCn5WP+1j864446nJtLoPl0PoIabp2zd9gtGOe8K8/pQdK0wj/kG2ef8Argv+Fed6P8XNFfVNM0bWYLzTrm+RBBdTp+6lcgcFgMAmuu0TxVY6n4i1Tw6peDVNMw00Eg6xt0dT3H8qbxUUFjVfR9LYc6ZZA+vkLUT6HpLHjS7M+xhFUvD3irT9b1a/021ZhPZNhtw4b3Fbgb3zSeMihGW2h6QG2/2RYj2MINMfQNFyCdGss/8AXAVz3xF0nxXrGs6fY6ZcSW+lzZEtxE+PKYc/OBz9K5Xw/eeIPBnxRtfC91r8mvaLqMLEiZf3tpKPQ91NCxsWOx6R/YGhPw2i2DD3hGaD4Z8NspJ0XTwf+uIrzK3i8QfEDX9Wax1640u0s5TEksGflbtgdDzXRfBvxHrOr6fquheJWSbWdCuzbS3CDH2iP+F8djWNTG8seZBY5+/0DRo/2gtJsbfSrRLefTpPPjWPhvTIr0g+EPDOTt8P2AU9vKri7lP+MkdNK8qNMccHgHiuy+IuujQfCV5eKwE+wpF67jwK6cPX9rDmBrYd/wAIh4VcNGdB08t7xc0n/CE+FGH/ACANNJ9DFXnvwX8TeIF1288I+LpjJdT2q6lpEjAhniJw6Enkkda9A8ReMdB8NpH/AGrcMsjjISNCz4rzpZhVp1XTkhuIreBvCJXnQNPJ9AlM/wCEC8Ig4Ph+xP8AwCq/h34h+EfEl6lrpGrJNcPGziNl2sNvVSP7w9Ki074meDb/AFW30631RvOuJTCrMmEWQdUJ7H61t9en/KKzLR+H3hPOU8P6ePfZ/wDXpp+Hfg8/e8P6eSP9kiuob5SeQHzzXG/FzxVc+F/DC3VmP9KuJ1t4nIzhm6f5NTHMXJ2sPUnl+HHg0gEeHbIH6Gmr8NfBTdfD1kePQ1xd1q/j/wABRWPiLxFqVvq+jTzxw39oRia3WQ4EiN7EjIr2AMuSUIdDyrj+IHkGqqZg6dtAOT/4Vr4Lz8vh6069iagn+HHgoIf+KctSfYn8q7IufXJFVpmPmY/EccVjTzTmmotBY8T+AHgvw3rHh/XhfaTbzi01qeGHfnMadcZ79K9G/wCFZeCeD/wjtoSB71zH7OL+X4d8Ttt/5j8/FJ8Y/GHiGzvtP8PeD7jbrM5MgUrxgDODXqTqqGjFrc6V/ht4Mxx4etMfjTf+FceD2X5dAte3HNWPh/4xj8XeCdM18RiGaZDHdQ9PKnT5ZF/Pn8ar6h8TPBem3xs7/WoYXDbGbBKq3uay+tU27dQ1FPw48Gghh4ftc/Q9agk+HPg8Ln/hH7Q+vJroNd8S6JoumxajfajbpazqGgkRtwlB5yuOtUvC3jDw74qiuP7B1SC6kt+Zos4kQepU9qTxVO1w1MyP4deDGUD/AIR+1BH407/hXfg1T/yL1oox3zmurhJKDOOTXHfFDVfFFqNK07w1Gwl1C5MMlxjIh44J9KzWMpt2Qak3/Ct/Buf+RetOfrQfhv4NA48P2w/MiuY0nXPGvhTx/o3hzxVqFprOna6GSG4jUrLbSqMgMPQ1W8T+KPE198TtS8N6H4lsdGh0+1jdmuiNruTzgnpQ8VHtoOzOsPw38Hgknw/aAfjXA6l4O8NQfHrRNKh0a2js7nSZmmiwcMR0Psa9M8Fw+I7bR5E8SanaajM0m+C4thwyEdK5DWs/8NKeHz2/sac9elc0cwhKTSWw9ToV+Hvg7G3+wLMn1waZ/wAK98G7gv8Awj1mMnjg1Q+I3irVrTUtO8K+HSp1i/BbzCM+VGP4qwdS8N/E7TYH1HTPGCXmowoZPskseY5sc7M16NKaqRUoknXSfD7wei4/sC0b6g801PAfg0j5vDlj7fLVyw8UQXPgOz8Ra5F/ZEjRA3MM3BilHBAHcHtis/wv8QfC+v6sul6ffD7cykrDINpfHdc9a8bGzxEKr5b2KsWR4D8H4+Xw5YZ90P8AjS/8IL4TXp4dsQO/yU7xP438N+HbhbfUr3bcEbmjjUuyj3rZ8PaxpevaPHqWj30N5ZyEgPGc7WHUEdj7VisRX7sDEHgbwuV+Xw9Ye/yVJH4H8L4P/FP6dn3jyK6bgc8A1wfj5PGepeKrPQ9BuX0zTZLVpptRXn5gcbD71aq1X9oRr/8ACE+F0YZ8O6cp6j91Sv4P8MlCf+Ef07PY+T0rmPAWs+JNN+IOo+AvEWoRawIrIXtneKNrqM4Mb1ga2vxHXTdY8TX3iddBntHkNpp78pKqHge4apbrN25xpHoKeEvDIdVPh7TW9/Krh/HvhvQ7H4t/DyG30eziiup7iOVFj+WRdnQivQfCmqS674R0jXJrf7NNe2qSyw/3HxyPpxn8a5b4jZPxX+F8mP8Al9uP/QK0y3E1JVZU5sGrHQTeE/DcbgLoOn4Bz/qqk/4RHwwyAnw/Y5HcxVifFnxLf6O2jaLoe06vrVwYYC3RFH3m/CsO+8E+N7Kwl1LR/GdxPrMKmRIJRuhnYc7Dx3revWlSnZytcSR3K+FPDA4/sGwPv5dH/CKeGh8v9g6fz6RVUPi220vwRp+veKo20u7mRVntduX87oQo7+v40ng/x/4b8T6s2lWNzLFqCqXFvcR+Wzr3K560o4mpuKxdbwl4bb/mA6cfrFTH8I+GxH82h2A9f3VY+qfFTwnYS3cLSXM09nctb3EUcRYoy9Scdq6XR9X03xBoMOsaRdLdWNyuYpEPUjqPYj0rSWJnFXaCxSXwn4dxldE07PvCKcPCvh0P82hadj/riK2oh8mPUVxfxU8S6xo1odP0DS5Lm+ntZJjcE4jhVevPrUxxk5OyDc2l8J+HiT/xJrHPtHzUg8KeHyCP7DsScdfKrG+FWsT3nwi0bXtSneab+z3lmkbq20tyfyry7wRqWq+J9Is7u6+Jz6dd300hjtOPlXedo/KqeJqa36BynrmueGNAGgakE0TT1f7HLgiIddhrkvgloWmXvwj8N3VxpdnO5tmVneIFiQ7da9G1EMdEvIZG3SCydWbGNxCYJ/rXF/AJv+LJ6CvQmGYAjr99uavC4l1otg1ob58NaLyq6NYE+hgBxU8fhnSQAF0fT93tAK8Z+GtheeJvDUmq6p8QrzTp1v5oDEJUG0I2Aeea6bwP4g1O++HPjG28QarO8GkSSww6tAMPLEBnep7kULETTa7Bax6Inh7RBgvpNh9PJAp3/CP6L90aTYY/64g1hXfjHRPDvhPRbu+vZrxry2j+zLGm6a4+X72BVrwb460LxRc3FnZtNbX9uA0lpcIVk2/3gPSlLEStew7GkNB0cH/kD6d/34FKuhaUuf8AiU2P4QitXHzbgOMVyfxIsfEmqW2naX4eufscNxdAX92v34osdR7ms44tt2BI1l0TS1BP9mWI+luv+FH9l6Yw2/2fZ/8AflRXnNlFqngr4peHNDXxBd6vp2tiVJoLjG+DaOHyO1Wm8I+JvEGpatqWveI77SFjuXSwhtXG1YQOHP8AWqeIktb6Dsd2dN08Aj7DaADqPIX/AAqC90uxbTrvZZWe/wAiTH7leTtPtXNfBzXtQ17wQZ9UlFxc2t7NafaAMC4VGwr/AI111sc29xGOjRuOT6qailjJOr7OSCxwXwAtYJvhDobPaQu371SzxgnIkPGSK7RrK1UlVsbUnH/PBf8ACuO+ALL/AMKfsUBxsmvFGD0Ic15/8ANc1qDxQLPVb+a6ttajuUtDK2dssEnKj3INdmJlOFNyhug3ue4GytVHzW9oAfWJR/Sn/YbVV/49rTPc+Qv+FeD/ABu1jVX+IG3T9QnhstGe0t51jkIDyzPkg/QAV7M3iK1fxtN4W8iUXMdl9u3nGwpu24HvmuCeKrRjFtbjaNA2lsAQLe3HpiFef0pq2kYH+ot/wiX/AArJXxVpn9t67pc2+H+w4EuLqVvulGGcj6Vzmn/FGwmazubrQdUtNNvZAsF9JH+7fccKeBwCaSxNdrYLHeC2hH/LCHPtGv8AhSPbxEYWCHPT/VipjtLMD1BxVPWrqWx0S/voI1eW3tpJY1x95lUkCsljasmPlH+Sok2hYQ46gKAaQpjIKrj0KivIPDnhl9S+Hh8cTeKNRTWZrV79rhZ/3UbjJ2FemOMV6T4H1eTxF4J0nW5lCyXtsskgHQN0b9RUYvE1Yw0fkNRNREZXRjt9MAV5/wDBNSnhXWFDKSmv3gxjoN1eixr93qRkV538GlK6Z4njz/q/EN0OR6nNc2E55Qn8insd2zmOMPJIka5+8xAFSSLMTjf2zkmvMviZBceK/GWk+B7K7mt4YbWTUL2SJyCpwREpx710Hw01661rwvHHeD/iY2DtZ3qk8iSPgH8QAa6/YTUVIg6cxyBvllOT70x1mP8Ay2bg8c1wOj/ELWtaiuJtF8JXNxBbvLBLL5oG2Rc8D16dai+AWsanqfhFoNRspYxDNIy3Ur7jMxc7h/wGtXCpBczHY9DUTbd3msPoelAWYtzIw71K7DbnIrmfHtv4i1GzSw0K5isLeSGQ3l1nMigDhUHqfWpjUk3qwSubaSC4TzoLjzVJ+Uq2Rx1psl7BDci3lv4xOcDyjKN3Pt1rlPgkZn+FekqjEzBJ0VnOTuDtg/nXkf2zwxB4V1QaqbufxfDPKpuo2fPnb/k+boFp8spyavsFj2b4nK7fDrxEjnrYSdDWj4Sdm8JaKSx5sIe/+wKyNehum+EN5HfSJLdnRW851OQz7MnmrvgRpG8CeH2TDn+zYeD0J21vl8nKEr9GJ7G7I6QywRSXKxyTZESl+XI64HepArdN556c15TNZ69a/F7wnqfiLUUnubz7QiW8S4gt1C8Ko9fU11/jzxPcaBpUcWnxefrV+/2fTrcd5D/GfZepr0bDtY6RJI5HlihuFkeJgsgV8lG9D6Uy9mhtY1e6uEhV3ESs5xuc9FHqa86+CGn3ei6t4w0rUrx7y7t72B55ic73dMk/maz/AIqadrn9p6Vr2raqslrDrkEVnZwjEcaE/eb1Y0dbBbU9c8hmUbmZSOuTThHtH3y1PuG2zuv+0fekzuX26VAilqsPm6TexmTAe1lH5qa5f4JsJPhT4eZifltmTP0dq668KtaXC9mhcH/vk1xXwHkz8L9LjZdvlyzxjHtIafQfQ7J41X5uozzRVg7cctRSGfRen2tvY6fbWNnGI7a3hSKFAchUUAKPyAqbFQaULQaXaf2eqrZ+Qn2cAEAR7RtAB56YqxXUYjagv+LC5P8A0xf/ANBNWKjuv+PWb/rm38qYHxzcaXcaf8Ldc1SeEr/aMq4z/Eo7+1dP4G+FPhS48MaXfGK5iklgDMkUm1AT1wK9TjtYp9MW1uIUeGSIK8bLlSMdMVLbWlvaWsVtaQrDBEu1EQYCj0rUV2Zmh6PY6HYLY6bD5UYOS2csx9Se9ebeCw03x01Z2XDR27ceo55r1xgf7pP0FVxZWxvxf/ZYxd7PLE235tvpn0oJPNPip4A8U+Itatr7QtdjtoVwZIZI88jtknoa5TwHYeNo/jDI1zcWIu7CDY0KjEdxCerH0I9q972sx2jIqOayhN4t55C/aVTZ5uPm2+maEhpnmPxPYXHxO8L257TK2PbNJ8fru40m60jVryG6fQ1ufJvJYFLtAp/iKjoPel8XqZvjL4eULjYQT716pPEJhLFNEskUmQ6OoZWB7EGkO6PBfFS+F9S8Q6DqngSFY9Rspw0d7a5UyoSMqw7gj1r3X55G3suGOMgDviquneHdEsLn7RY6TaW8nZ448EfT0rRKtuxtP1oE2RFeTTSnPoKsbD3U00K3UIc+gFAEW0Y600jB/pVnyzjGCDUTRSbSdpJ9MUDPKPjU27XPC0IGSdQXaOPUVL+0uY5PApgMYZZrlUZTyCD6034uRmTx74PtypGbkMeK9O1bTbTUIZrS+tI7i3duY5EyOOmKlq6DseYaf8J/D/2G0kjvr9AYEYRrKSqgj7oB7VkfGjSbPQ/A+n6bp8JSBr+PgnJY56mvZPsqxxIiRlEVQqjHCgdBVPV9KtNStDaX9otzCxBKuucEdD7Gvm68ZQr7lpnlPxrt4Y/D/hyzEMKqL6BoxtA2ngnFJ8WrybwX450LxpbxN5V5atpV6QPu7l+Rj6816zqWk6bqdklje2iXECMrIJFyVK9CD1Brg/iB4e8T+JvEFto9xpsTaPDKk8N3G2QQOzZ+6wx9K66UdLMnqa3wX0Z9N8OTalcA/aNSlMhLcnYDx+ZruwMsCPzpttDHbW0NtEhEcSBFHXAAqTGBnB/KsJ0pSlcLnm3xY+JVn4XuItHt7iGG9uPlZ5G+4SOAB61D8MtN0eS+bULrWbbUtalQssSyh2iU9T7n+Vdh4i8HeF/EF4l5rOjW93cRrsWRlwcfWqmmfD/wjpl/Ff6foyW11C26N0Ygqf60uRKNh3Vjgvg5q2naDfeMtB1W7jtNSs9TacwTNteSNhlWUd+var3wSjkuNa8V63tIhu7lQmRwcHtXaeJPBXhfxFfw6lq+mI+oRLtW6T5ZCo6AnvWnpmm2Gl2a2NjbLBApztXqT6k9TWdWzTt1ByR55Ftl/aOVcYKaWd3vnHNY3xdbV/G3jS38K+HLtbd7L95JMVDLuHOD9a1LD5v2h9Qx9+PSxgmvQNN8P6PZ6vc61Z2SxXd0gWRl6H1OO2a9DA3XusGeIfEu18feHbjQfHerCwmXQbhVka0GHFu2FYEdCtbou9Gu/jtbNrM0A0+/0sXWltOcRTHHQE8ZHpXrmrWNlqWm3Fhe26XFrcRmOaN1yrKeoIryDx54c1DSzZaVH4Tj8VeEoo826h8XenSD+4x6qfSpxEIurqhpldU0A/tLWl5oa2wZ9Ok+0+QAFd1HDYHfHGfatb9nXSbG58NavqFzY200z6vMAXQNtw2eKo/Cjwm//Cwh4nk0aXS7eK2MJSZss/oPevVvDeg6X4dt7m10mIwwXE7XDRH7oc9ce1ZVUrcqYGmfcde9cR8bbPw3feA5rPxRey6dZSzx+XfRDJtZs/JIfbPWu43LjaWw3eqmsafp+rabcaXqdtFd2VwhSeCUZV1Pas40VB81xHz58TrDxm/hex03WfE9prHmTxLC1uQWnQEYJAPUjHNfRVpGYtNtomOGWCMHjuFFcZ4X+GPhPw7dx3FnHdyrAwaGKeXekeOgGfSu3DI2TnrzXPinzWSHdEcmd1VrncrK646d/pVmRvl3ckZ5qrdMNmQcjBJH4VxU01NMDzD9nuSKDwj4kuJjtjTXbhnJOMAVx2gt421/xzqfjjw3Z2V5bKWs4VuCRjB++p6Y7fhXYfs/2kOoeBPElpdKWhudZuVYA4yp4OK7nwt4fs/DegxaHpauttExZS3U5OeTX1WIi5U9Cb6nkHw4l1/w1468R+EdesUsptdt5NW0tI2zGZwp8xU+vJx61q/Ayx8Kaj8MJNS1i2tL6Sdp01JblgxUhjlSDyDivQPEnhbT9b1XStUuo2S+0ibzbS4j4dD3Hup9KwdR+E/hfUtbudWjjuNOnu5PNuYrVysUrd229ATXje0UvJ/5FHF2tp4Wl+IHgLRbO6lk8Ky29z9hE78GZT/qST6dh716BNp3gax+JllNaLBZeIms5I1W2+VJ4+6Pjgkdq1NZ+H/hLWPC9t4bvNOb7FauJLZ0fbLDJ/fVh0JqLwp8PdA8L3rahbfaLy72FVnun3ug78mtn7y3Fc6O1z5QBH0rl/iF4rsPCmnLc3cgaeVtsMW7BZs8GutgBIAXAGMjFcx8QvAPh/xo1mdct5ZWtc7Cj7cZrGNH3ve2BNHKeAdEvNc8UReMvEt3E18pxY2m8Ex++M1VsPCvw58TeMfE1/cGSbUY5xHqNpPJsaE+oz1U9RXRaN8KvDGlara6lZzaik1tIJEJuieR0yPSrfjD4a+F/E2u/wBu3cM1vqZQRy3FtIUMyjpuA61Tja+th3RzHwEMltceLvD1vdT3eh6dqAOmSSsXKKw+ZAe4qbV1b/hpTQOCB/Ys+K7zw1oOneG9KGn6XE0cZbc7Mcs7epNcJqylf2l9A5Of7DnxWCp3qSl5Be5Q8ZyQ+Gfj34d8Saswg0fUtPfT/tbj5IJ/4QT/AA5q98SrOa6mXVdP8bppNslsVKI4dHcZwRXoWq6Xp2taXLpesWMF7Zygb4ZUyCfUeh9xXAn4PeDbe8Upb3hhHKwvcMyD8D2r2cC70kn0Jep5Nrms+ItY+EfhDUNW1NcnXXt7m7lT92FB+QuP7pPf3rW8T6Vrw1LRRqOqeHrSWC9iks5rVQrhsjA3DsRxXt954c0a50BtBuNNt30tl2tblflI9fr71zuifC3wro9/DeWtpLI8I/dJPKXRPTANXiY6cyHc5z4c/wBmy/Ejx0niA2/9rQXUbQJckAC3K53JngjNX/hEtnF8T/Hi6EqjRJfIkVYv9ULgDDle3NdR4u8AeHfFl9Df6tZf6dFH5a3MD+W+z+6SOorW8M+HtL8Oad9h0q1WKInL92c+pNcnsm09NwuabLkhuxH5VwvxP8cw+Fnt9GtDDLrV/wAW8cj7VQH+I13WGwcVzHin4f8AhjxLqy6vrGnLPdrEIg4bB2jp9DWcaD+0hXRj/DHQLXTZL7VLzVLfV/EV7GXn8uZZHRB1QfjWPrlx8Pvid4Sl1TU72S0Nl51tIjTeXNA47MueeQK7Lwz4A8MeHNUGqaTZNBdhCm7zCTtPUH1qrrXw18IatrMur3mjxi6mIaV4yVWUjuwHBNN4Z35luNblP4JahqGqfC3R59VUtcx+ZAshTb5kaNhHx7is74jcfE/4Wg9P7RuAf++K9EtbSG2t4rW2iEUEShY0QYCgelee/E3KfFH4YA8D+1Jse/yVz4XDTjivaNW3G5XKvxpVtD8V+CPHckUkmmaPqDQ6hsXPlRSDHmH2HrXR6/4y8M6ZodxqyazY3MMaF4vKl3eaccAAevFdZc28NxDLbXMCTQTKUkjddysD1BHeuOt/hd4JtrwXVvoMSEHcqbsoD9K6Mww8ajjJpiTOE8S64ura78L/ABR4ssG07Sp5Z0uUlyYopWH7otnp071q/Ei40a7+I3w/i0BrafV7XVBLNJagfLbFfmDEdjxXper6Pp+r6TLpOoafFc2MiBWgdMqMdCPQj1rO8N+DfD3h25a40nSUgnIx5nVgPQelVBRilZWsO5x3wYsbFvFPxCuGtYZZF8QtGHdATtK9Oaj/AGeo/L8E6zCi7Eh8RXqKi9EAboB2r0jTtK0/Tbi9urGzFvLeyie6KjAkkAxuPvVew0qx0u3uk0y0W3W4na4lVehkb7zfjU1GmmK5MsgjiyeTWR4j/eaBqX+1aTL/AOOGtyJAyDMZI9xTZrVW3I0eVZSrqRwQeornilF3A87+Ebwj9nnSmubeW5hGlTebDEfmkUFsge9chqcXwsvPg9NdaXFZRH7Efsg3/wClR3H8K8c7t1e3aPptno+lxadptuILWEERRqOFB5P4c1iQ/D/wh/aZ1L/hHrYXBk8wsi4UtnOdta80W2x8weFH1B/hrpMmqMzXp0gfad33i2wjn3xXLfs/SH/hUmjL8xCtcLxzj52r0y9izbzDYeYm4A4HymvOf2ebZ3+E+mheSt1dL04/1prXBw5eZ9xX0PO/hHpHw3vvDN3J4nuraHUk1a5VhJOUJTfxx+dWfDRhj8JfFLSdDme68L2ts76fM3IDlDvUN3FeuXPw78HNIWk8OWTM5LMfL5JJyTWzbaPpNrpkmmW+lW0VlMpSWCOLCOpGDkVz1aqhVdx31PGNHurLSPFfw31rXtqaVL4a+zQTyD93Fc44z6E1u6heabrfx88LXHh2aK5a0tJ/7UuLcfL5bD5VY9+a9Ju9D0e80WHRbvSrafTogFit5I9yoB0x6UzQ9B0bQQ0Wj6TBZLJw3lJy31NW6ieoXNBeD1OMdK5L4qeNLHwN4eXULhRLd3D+VZQHgSP6k9gK65i2fun8qz9a0jTNYjhTVtLgvViYtEJUyFJ9KxhGKfvISZ5n8OJfD41w67rfiiw1TxVqREaIsm4W4bpFGD0rN8a+OrLxJ4ivfBtrrlvo+k2p2ajfM2JJecNHH/LNenWvhTw5a3Udxa+HrCKaJw6OsOGVh0IpsvhPw1M7SSeHrF3ZizM0WcknJNaSlTcr2Yyt4Jm8Mv4fis/CtxFNYWQEQaM5w3v7mtOzbc8y8gEN/I0WOl6fpdrJDpmnQ2cLvukWFMBiOM0unj/SP9XlWyDx1rlirVeYDgfgG2fhnHHuA26jerj/ALaGvOPD0Mtt8JU8TWqN9q8N+K5rsY6+UXCyD6Yr0f4ELnwPeRhfmi12+Xjt+8ruLaxsobOSzjs4Ft5SxkjCfK5b7xI9TX0ErNCb1Pn/AMSRy3nwr1HxU8ZEms+KY7pQevlLIFjHr0ruvEmp2fh743WOp6vMLSxvdCe3S4k+4JA27aT2613txpdm9vHaPaQm1TBSLblVIORx61Nf6dYalCLfULGG6jU5VJlDAH1FeK6t52a7lXPJdA1Oz1z4geP7q1tZr2ym0qBQm3BuFXg7frzg1yqapZ6P4XjvfDHiq6aRNnlaBdxeYQ+7/VgdRg19AxabZ2zFrazjicIFyi4+UdBx6VDDo2kR3QvBpdmLnO4uIgDn1rX2sewXLllI81nBNcQmKWSFHdP7jFQSPwOalZd4dfL807TiPON3HT8ad524ncMnOetRl/n3Dp7VyqCKTPn15fBEWjajcSQanZ6mWmQeHAzbPOJIXC9wcg+lewfDXSbjQfh/oOj3S/6Rb2i+co7MxLEfhmtr7BYNf/2g9jbNcj/lqY13fn1qdmXLMWXgcZIFTXfPHlSHcdbq23PXLjivOPhU8cLeNln+VIPEEzt7Dbk/yr0mFwrA715x/EK83+HRjj8T/EOHcpX+2kbrwd0fNdmCo+4xM5fwP4WuvGMureOr3VNR02bU7pktlgbaTbpwoP5Vd0DTZ/APxLtYbea6vNK8RIY5pZcsyXC9GJ9+lepWgt47YKnkomPlUEAAfSkaK3yGaaD5TuXcw4PtXXKE7vsJNHCfBZWg8H6hDJG8bLrF5wy4Jy3BrP8AgdfRpoN1oUgmiv7K9uJJY5EIwjScEE9a9DVbXads8IGcnDgDNR+VZ53LNbLIfvMHUE/WsZxm01bcBxO58MwGOaXHySAtkGNgB/wE1EWhXP8ApUDf9tF4pInt/M3NeQ8+sq/41y+wqdgucd8ILe7b4VQ2gDwTg3cSFhghix2muS8P65pmg+C5PCus6BePrEKSwyQLalzcyNnDBsc5yOc17Os1ngD7ZbYHbzVH9aY/9ntKJmvLYNjgmVP51pyTbd1u7jOO0PTNR074Kf2Vq2ReppUwlUnJTIJCn6DFaXwxfzPhv4bfI50+MfzFauuSae2haijX9vg2kox5y5Pyn3rm/hDqVmvwv8OLPdwROlqVw8gHRj6munCU5Q5r9WDYePLe4l+IPgS6hgd0iuphKyrkINvf0FM8T+BG1fxbH4kh167sLmGHyYRCAQq85Iz65rrTqGmsMNf2o9MzL/jUTahpoP8AyErMr2xOv+NdtxHnHw98L6np/wATPEFzc6pqMttbmJiZfu3jFMZPritv4wWt3eeGLJLOKSaSLVbaTYi5OA4ya6eTVNKLYXU7QH185Rn9aamp6QuWfWLEZ6jzl/xovqMuzNIZmOWHJ59asQMdhX8zWUdX0b/oM2P1M6/41JHreix/e1jT1/7eFzUsDSJUKwI6gjn3FcH8B/8AkQVXP+q1C7Qc+kldM+vaC0qn+29Pxnn9+tcp8CZFk8I6gsTKUTWbvaynIILZo6D6Hfv8wxziilIG2ikI+itBuri/0LT768t/s1zcWsU00OD+7dkBZefQkirlNtUmS1iS4mE0yookkC7Q7Y5bHbJ5xTzXWZDaivV3WU6gkExMM+nBqeo7n/j2l/65t/KgD5qg+F+sGFG/4T3WBuUHG88cVIPhfqI6ePNbP1fivTLUEWsIJ6xr/KnbcdBW1kTc8ub4X356+ONZB9d1NHwqv8Z/4TrWff5sV6pjnJHWm9OtFg5meXt8KLthz461s/8AA+KjPwluuS3jbWiPeSvVF4J/ioB4GcUWDmZ5Bc/BmK5uoLm48V6rJNbNvhl3kOp+tWB8J7jPHjbWv++z+XFerMoB+UcU09R8tKwczPKv+FVXeTt8bawB3+alX4VXTfd8ca2v1evUwB/doZM/LgD04osg5meX/wDCq7vGP+E51o/RqQfCvUc5Tx5rAxwMyHivUQu3Py4x7UowMdKLBdnlz/CzVOD/AMJ9q/TnLnmk/wCFX60hynxA1dT6hif6V6oQuz7v40zZz70WHdnkGp/B281GW3lvfG2pSyW8gkhfoyMO+avj4beI92R8RNVzjPIJr1IRoB0/GlKLj5aXKguzyo/DvxYOnxG1LpxwcfyqN/h34uH/ADUTUgPbNer7QSaCnA71lKjCT1Q7s8p/4V/4w6r8RdRLe64o/wCEF8cAbl+I19/3zXqgUA9KUoOMDI+lHsYdguzylfBXj1QQfiHefUIBmlPgr4gnp8RJj/wDmvVPKXgYFL5a9lApeyh2Fc8pPgv4iKxz8RJcf3hHSHwX8RwQp+I0h9/Kr1gJ8u0cUipjqFpexp9gueT/APCG/EZeF+ITt/2ypT4S+JiAFfiAPcmHNer+Tz8uD+FHlLghhn1xR7Cn2Hc8Uh+HPjpPEreIrfxwiag8HkSSCDh1/wBodzWsfDHxSC5/4T2D6mDrXqgiVTwD1pHj3CrUIrZCuzys6D8Vgdv/AAnVqcY/5YU0+HfivH8y+NLM+hMPUfjXqhj5HHakMfUMB7VMqUJboLnljaL8WMf8jnYvx/zwzTRpPxeJwvi/TG/2WgAJr1QQjG0DFIkKhuVqfq9PsFzy5tK+L45/4SnS+f8ApiBQNL+LnAXxNpGfeEcGvU2hVudv1NJ9nTGAtJ4am+g7nl/9m/GReR4i0fHr5OaDp/xiOd2u6Ow7fuhXqHlAHG3ikaNOnOMVP1Sl/KHMeWGz+Mijy/7c0Xb/ANchVdrP4xkbW1jRG9d0I6V6wIU247mq9zGqgcc5xml9Uo/yg5M8b8IeE/ir4Vsru00nVNHNvc3T3RWRB8rN94A88VtpH8ZuP+JnoPt+7zXpqQx+UpKnmnJHGPu4z3rflVrCueY/Z/jOD/yFNAHt5QFNWH4ylh/xMtBGDz+7FeovCpPbFN8lcblXFYfVKd72HzHmjQ/GjH/IW0D8YhUbxfGhlw2saAxz/wA8hivUWRduNoz3qCSNQhGMcVSoQXQVzzWO3+MqgMusaEn0hGKcYfjO33ta0PHtEK9GtUynzc+gqVYkL570/Yw7DueZSWvxlf8A5jmiL3wsQo+w/GLBH9v6Kffya9NMMe48ZBFIIVVsjFL2FPsFzzF7L4xFePEOjL9IKxrvwZ8T7rxXZeKG8SaQup2lu9srCHhkbqGGf1r2UxAnpSeUnpin7KC6BzHl66b8Yhtx4o0leOptxQ2k/F9hufxVpI56+RmvTjEufu1EyqrlQOvWqSitEhXPOF0j4tcZ8YaUPfyDSnSPizn/AJHLSiT/ANO3SvSPLTOMDJpUjTmnoO55sdD+LD4z4104D0+zYpzaD8VmGP8AhN9O47fZq9LCL2WmsoGOB+NKyC55kdB+KnOfHNoD6C24/nQvh34psB/xXdqD7W9eneSp56ZoES47UWQrnmLeHfiaWw3xAiz7W9I3hj4lkYf4iJjHQW9en+WmemePSozCu7OKLILnmbeFfiKVGfiI4/3YBWbq3w88V6jfaZfX/j55LnTZzNayiLDRsRg/hg16+I1ziopLZWzuUfWiyC55o3hHx7gn/hZFxt7/ALjmnnwl46PP/CxrgZ/uwCvSfs68Acgc0GAegpWC55q/g3xqcE/Ee9x7Qim/8Ih41x83xHv8HqBEM/yr03yI8/MKPJQn0o5UFzzM+C/GBTC/EbUfr5Yz/KmTeCvGAU7viLqLn08sD+lenCFFYhQCM1FcRKE4UA0uVdguebxeB/GPGfiNfLkcfIP8OKU+BfF/X/hY2onAzjyh/hXo1tGjIGxzUpVQOPypcsewXPM18D+LFG7/AIWNqWT0+QD+lNXwX4qGU/4WRqox/sDp+Vem7EPG0Cmske5cqM9Onajlj2C55p/wg3iZuD8StVZe42Dv+HNVNI+F+raNYLp+mePtTtrRHZliVBgFjlu3rXrHlIeiAY6UhhjPX8qOULnmP/CA+IXzn4i6uf8AgAH9KafAuvo20/EPWj74H+FeniFc/NSGJCTuXIpezjfVBc8zPgXXCMf8LD1r8AP8KY3gfXd2P+Fia7j8P5V6d5EWMBcfpR5MPOVBp8kew7s8xbwDrDHJ+IevDj1HNO/4V/qgwf8AhYPiDPQksOP0r0qSOJv4QKQxpnk9PajlXYLs81b4e6jy3/Ce+ISf98c/pTD8PbraQ3jnxGfrIK9KKLyP6U3y1xwvHvRyrsF2ean4eTsqhvG3iI4HTzRUa/DpkbJ8Y+IOT/z2Ga9KMUYjJK/WqiJ++O7kUckewXZ5xa/CywsIXgs/E2u28TyNKyxzY3O3JY/Wpv8AhW9uRu/4S3xEf+2/evR3SMNkDik8sNjA49hTC7POj8OLNnP/ABVPiLPc/aiKRfhnZ7S3/CS6+QO/2k5r0Zo0X0waaI128qBzU2XYd2edr8M7Hv4k8Qn63RxSH4baaFIPiDXz/wBvZr0by15449KbtRgQACPXrRZdh8zPPP8AhWOjsTu1rXTnGf8AS2/xpP8AhWWiDj+19eJA/wCf1/8AGvQljG7vzTvLXH3Rgd8daOVBc85Pwy0FTuOoa42f+n1/8acnw08Pk4e+1sk9T9tfOPzr0Jo4+fl/OkKIW6e/Slyod2eeD4ZeHM83WssPe9f/ABqMfC7wrCJPL/tBWkbdIVu2BY9Mk55Neisibc7e/WoZUVUJHNCFdnBxfDbwoo+Yamf+31/8aQ/DLwkTgw37AjveP/jXbwKuzH8XpUj7OjcCmVdnCD4X+D2JP2e+983j4/nTh8MvCKjH2O9I/wCvt+P1rulUbc9PX3oYAjpzQI4P/hWPg/d/x53h/wC3p/8AGgfDXwgo5sLknPGbl/8AGu9UKvJX8aQKvfHNK47s4UfDXwcAf+JbM3b/AI+X/wAaU/DfwdkbtNlPpmdyf513WE/hXHrTGC8fKPyouF2cN/wrfwXuO7RSRnkmVjn8zS/8Kz8Elcf2Oqp2AcgCu4CheSAT3qGchew+lFw1OOHw58FrnGiJ+Mjc/rQPh34LA/5F6Dn/AGm/xrslxt5xg0o2NyccUXY7s4tvh74LyAPD1uT2G5v8aVfAPg7OP+EctcfQ12gVT0HHtS7VwcDA9aVwuzjk8A+C/wDoW7TPuhqQeA/Bmcf8I3Zc+qV1uF6AUZ96Lgcr/wAID4NUceHLFj7pWxpOnWOj2n2PS7KK1t9xby41wNx6mtE7VXnvTAyt0OaVwInkf+7z6YoqYYopAfRHh24srrw9pt1pqMllNaRSWykcrGUBUH8MVerK8Ff8ibon/YOt/wD0WtaxrqMhKjuv+PaX/rm38qlqK6/49Zf+ubfyoA83tc/ZIsY4Rf5U8fU1Haf8e0P/AFzH8qk9a6CAZto/lTS7H7vNK3Wo3oAcSaN3yk5FNHRqbJ9wfSkAGTr0z7Uq+vao/wCFfpUkX3RQAoBzUqBmxxzTV6GnJ1oAeVPfGaYysOuCKkH8NI3QfWkOw1c57EU/vzxTV6NTuxoAYe+aQcNjjFPf/Vj6VEep+goGPwB0oB46ClHWkPakICvfBo2/3T07VKKG+8frQBFx9Pam859alHb6VGfvH60mAnSlA9c4pP4G+tOH3V+lIBKOPcGl7j6U3v8AhQA7H5daCuTweBQeh+lB+4PrQAxlI5/PimkdTkZqQ9BUZ6UAHYE0qr3IpR1p38NADMH3NKFI96JPun6UsX3B9aABguc0xxyfSpD0P1pkn3vyoAifgdz+FUbxtwUYAOa0X/1ZrOuuo+lJgDSlIwCCTjim7mXB6+xpH6L9Kkk+5/wGgA3yE8Hbx3p8Em5ircnPamr9wfWm2v8ArW+tAFg80y5AEJqWLofqaiuP9WKkCG2IKd8CkMjeaF6c0tp1b6UyT7w+tAFpOT1NOkA2jn/69Ng+9+BqRvvfhQBEeTjHNIoByM/pTm+/+NI332oAYflqnOGM61cfr+Bqq/3k+lICOVmyMEDilgLZAL59aZN/rKkX+lIC0GGO2aCMngjFRL2p6feFAEh6U3jPc0rdT9aR+tACg/U0jLlevNEf3BTn6mgBgXnFDcEq1PXoaY3agBOg9qT8/wA6V/un6CmjqKAAnjrSLt25oHT8DS/w/jQAhPPeq9zyhZjj3zU3/wBaorn7jfSgCOBtqZHIqKSdi4CnPNC/8ep+lQ9h/vGkBdVhw3c0yaQlhSp93/gNRt/x8UAWd2DubjHeqU1yzSKq4xu9asXX+pH0rNTrD/vigDXRsrzwfSlHqOTTG/1q/SpG6UDGnBP9aaeRQnekH3aBjCOPegjtzj60h+8PrSn+H6UAJhR60hPFLJ94009PxoAa65Has6I/6Q+M4rQfp+NZtt/rJPrQA+6k6KGw2eg9Kmg3Fc5xn9ao3P8Ar6t2/wDyzqQHXBCL9786SL/Vlic1De/cT/eqf/lgfoaAKt3O5XC4/wAKdaZdAM81Wl6H8am037tAy30IzQc7c8/lR/C31pG+630oGITx1zTCae3U/wC6KZ2/GgBjZwOlRTZ2nv8AQVJ/AfrUM/Q/SkBFbjuTUU7tuOAQO9Pg+7H9aRvvN9KBjoZMRku2cetIt0GGfLOPWq7/AOpP1pV+4PpQBYNx9T6cUscpcfLgVBF2/wB2pF6igB80jIm4cds1BFJI7He1SX/+rFQJ0/GkNF5G3AZwRUF3yDVmT7i1Wu+lIYxwTGD2xgVD8uD196tSf6haqn7h+lAE0UhVOmR2pzS/lTI/9Wv1ps/WgBftQDEKeB14qaCQSDdjjvis1v8AWt+FXLH/AI92pMB867j3AqKP5ZBhetWpfu1VH3h9aQFjp0bnNFIv3DRQFz//2Q==">
            <a:extLst>
              <a:ext uri="{FF2B5EF4-FFF2-40B4-BE49-F238E27FC236}">
                <a16:creationId xmlns:a16="http://schemas.microsoft.com/office/drawing/2014/main" id="{60D2C2F1-4689-C8AF-1959-8272B156C2DB}"/>
              </a:ext>
            </a:extLst>
          </p:cNvPr>
          <p:cNvSpPr>
            <a:spLocks noChangeAspect="1" noChangeArrowheads="1"/>
          </p:cNvSpPr>
          <p:nvPr/>
        </p:nvSpPr>
        <p:spPr bwMode="auto">
          <a:xfrm>
            <a:off x="1763713" y="4797425"/>
            <a:ext cx="442912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en-IE" altLang="en-US"/>
          </a:p>
        </p:txBody>
      </p:sp>
      <p:pic>
        <p:nvPicPr>
          <p:cNvPr id="29703" name="Content Placeholder 5">
            <a:extLst>
              <a:ext uri="{FF2B5EF4-FFF2-40B4-BE49-F238E27FC236}">
                <a16:creationId xmlns:a16="http://schemas.microsoft.com/office/drawing/2014/main" id="{871AE0C3-8EA8-7364-7E87-215525F21D93}"/>
              </a:ext>
            </a:extLst>
          </p:cNvPr>
          <p:cNvPicPr>
            <a:picLocks noChangeAspect="1"/>
          </p:cNvPicPr>
          <p:nvPr/>
        </p:nvPicPr>
        <p:blipFill>
          <a:blip r:embed="rId2">
            <a:extLst>
              <a:ext uri="{28A0092B-C50C-407E-A947-70E740481C1C}">
                <a14:useLocalDpi xmlns:a14="http://schemas.microsoft.com/office/drawing/2010/main" val="0"/>
              </a:ext>
            </a:extLst>
          </a:blip>
          <a:srcRect l="3809" t="18439" r="16327" b="57214"/>
          <a:stretch>
            <a:fillRect/>
          </a:stretch>
        </p:blipFill>
        <p:spPr bwMode="auto">
          <a:xfrm>
            <a:off x="409575" y="4259263"/>
            <a:ext cx="71374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11">
            <a:extLst>
              <a:ext uri="{FF2B5EF4-FFF2-40B4-BE49-F238E27FC236}">
                <a16:creationId xmlns:a16="http://schemas.microsoft.com/office/drawing/2014/main" id="{1D798E88-4A97-1EE0-54ED-BBB7168849C8}"/>
              </a:ext>
            </a:extLst>
          </p:cNvPr>
          <p:cNvSpPr/>
          <p:nvPr/>
        </p:nvSpPr>
        <p:spPr>
          <a:xfrm>
            <a:off x="2770188" y="5208588"/>
            <a:ext cx="1663700" cy="563562"/>
          </a:xfrm>
          <a:custGeom>
            <a:avLst/>
            <a:gdLst>
              <a:gd name="connsiteX0" fmla="*/ 0 w 1662546"/>
              <a:gd name="connsiteY0" fmla="*/ 304800 h 563418"/>
              <a:gd name="connsiteX1" fmla="*/ 36946 w 1662546"/>
              <a:gd name="connsiteY1" fmla="*/ 350982 h 563418"/>
              <a:gd name="connsiteX2" fmla="*/ 92364 w 1662546"/>
              <a:gd name="connsiteY2" fmla="*/ 415636 h 563418"/>
              <a:gd name="connsiteX3" fmla="*/ 120073 w 1662546"/>
              <a:gd name="connsiteY3" fmla="*/ 424873 h 563418"/>
              <a:gd name="connsiteX4" fmla="*/ 157018 w 1662546"/>
              <a:gd name="connsiteY4" fmla="*/ 443346 h 563418"/>
              <a:gd name="connsiteX5" fmla="*/ 212436 w 1662546"/>
              <a:gd name="connsiteY5" fmla="*/ 461818 h 563418"/>
              <a:gd name="connsiteX6" fmla="*/ 304800 w 1662546"/>
              <a:gd name="connsiteY6" fmla="*/ 517236 h 563418"/>
              <a:gd name="connsiteX7" fmla="*/ 332509 w 1662546"/>
              <a:gd name="connsiteY7" fmla="*/ 526473 h 563418"/>
              <a:gd name="connsiteX8" fmla="*/ 360218 w 1662546"/>
              <a:gd name="connsiteY8" fmla="*/ 544946 h 563418"/>
              <a:gd name="connsiteX9" fmla="*/ 914400 w 1662546"/>
              <a:gd name="connsiteY9" fmla="*/ 563418 h 563418"/>
              <a:gd name="connsiteX10" fmla="*/ 1293091 w 1662546"/>
              <a:gd name="connsiteY10" fmla="*/ 554182 h 563418"/>
              <a:gd name="connsiteX11" fmla="*/ 1394691 w 1662546"/>
              <a:gd name="connsiteY11" fmla="*/ 544946 h 563418"/>
              <a:gd name="connsiteX12" fmla="*/ 1450109 w 1662546"/>
              <a:gd name="connsiteY12" fmla="*/ 526473 h 563418"/>
              <a:gd name="connsiteX13" fmla="*/ 1533236 w 1662546"/>
              <a:gd name="connsiteY13" fmla="*/ 508000 h 563418"/>
              <a:gd name="connsiteX14" fmla="*/ 1588655 w 1662546"/>
              <a:gd name="connsiteY14" fmla="*/ 489527 h 563418"/>
              <a:gd name="connsiteX15" fmla="*/ 1625600 w 1662546"/>
              <a:gd name="connsiteY15" fmla="*/ 434109 h 563418"/>
              <a:gd name="connsiteX16" fmla="*/ 1662546 w 1662546"/>
              <a:gd name="connsiteY16" fmla="*/ 378691 h 563418"/>
              <a:gd name="connsiteX17" fmla="*/ 1653309 w 1662546"/>
              <a:gd name="connsiteY17" fmla="*/ 314036 h 563418"/>
              <a:gd name="connsiteX18" fmla="*/ 1616364 w 1662546"/>
              <a:gd name="connsiteY18" fmla="*/ 258618 h 563418"/>
              <a:gd name="connsiteX19" fmla="*/ 1597891 w 1662546"/>
              <a:gd name="connsiteY19" fmla="*/ 230909 h 563418"/>
              <a:gd name="connsiteX20" fmla="*/ 1579418 w 1662546"/>
              <a:gd name="connsiteY20" fmla="*/ 203200 h 563418"/>
              <a:gd name="connsiteX21" fmla="*/ 1551709 w 1662546"/>
              <a:gd name="connsiteY21" fmla="*/ 175491 h 563418"/>
              <a:gd name="connsiteX22" fmla="*/ 1533236 w 1662546"/>
              <a:gd name="connsiteY22" fmla="*/ 147782 h 563418"/>
              <a:gd name="connsiteX23" fmla="*/ 1505527 w 1662546"/>
              <a:gd name="connsiteY23" fmla="*/ 129309 h 563418"/>
              <a:gd name="connsiteX24" fmla="*/ 1450109 w 1662546"/>
              <a:gd name="connsiteY24" fmla="*/ 83127 h 563418"/>
              <a:gd name="connsiteX25" fmla="*/ 1413164 w 1662546"/>
              <a:gd name="connsiteY25" fmla="*/ 73891 h 563418"/>
              <a:gd name="connsiteX26" fmla="*/ 1320800 w 1662546"/>
              <a:gd name="connsiteY26" fmla="*/ 55418 h 563418"/>
              <a:gd name="connsiteX27" fmla="*/ 858982 w 1662546"/>
              <a:gd name="connsiteY27" fmla="*/ 36946 h 563418"/>
              <a:gd name="connsiteX28" fmla="*/ 711200 w 1662546"/>
              <a:gd name="connsiteY28" fmla="*/ 27709 h 563418"/>
              <a:gd name="connsiteX29" fmla="*/ 600364 w 1662546"/>
              <a:gd name="connsiteY29" fmla="*/ 9236 h 563418"/>
              <a:gd name="connsiteX30" fmla="*/ 554182 w 1662546"/>
              <a:gd name="connsiteY30" fmla="*/ 0 h 563418"/>
              <a:gd name="connsiteX31" fmla="*/ 323273 w 1662546"/>
              <a:gd name="connsiteY31" fmla="*/ 18473 h 563418"/>
              <a:gd name="connsiteX32" fmla="*/ 295564 w 1662546"/>
              <a:gd name="connsiteY32" fmla="*/ 27709 h 563418"/>
              <a:gd name="connsiteX33" fmla="*/ 258618 w 1662546"/>
              <a:gd name="connsiteY33" fmla="*/ 55418 h 563418"/>
              <a:gd name="connsiteX34" fmla="*/ 240146 w 1662546"/>
              <a:gd name="connsiteY34" fmla="*/ 83127 h 563418"/>
              <a:gd name="connsiteX35" fmla="*/ 203200 w 1662546"/>
              <a:gd name="connsiteY35" fmla="*/ 101600 h 563418"/>
              <a:gd name="connsiteX36" fmla="*/ 175491 w 1662546"/>
              <a:gd name="connsiteY36" fmla="*/ 120073 h 563418"/>
              <a:gd name="connsiteX37" fmla="*/ 120073 w 1662546"/>
              <a:gd name="connsiteY37" fmla="*/ 166255 h 563418"/>
              <a:gd name="connsiteX38" fmla="*/ 64655 w 1662546"/>
              <a:gd name="connsiteY38" fmla="*/ 258618 h 563418"/>
              <a:gd name="connsiteX39" fmla="*/ 55418 w 1662546"/>
              <a:gd name="connsiteY39" fmla="*/ 286327 h 563418"/>
              <a:gd name="connsiteX40" fmla="*/ 55418 w 1662546"/>
              <a:gd name="connsiteY40" fmla="*/ 387927 h 56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62546" h="563418">
                <a:moveTo>
                  <a:pt x="0" y="304800"/>
                </a:moveTo>
                <a:cubicBezTo>
                  <a:pt x="12315" y="320194"/>
                  <a:pt x="25118" y="335211"/>
                  <a:pt x="36946" y="350982"/>
                </a:cubicBezTo>
                <a:cubicBezTo>
                  <a:pt x="59479" y="381026"/>
                  <a:pt x="56355" y="389915"/>
                  <a:pt x="92364" y="415636"/>
                </a:cubicBezTo>
                <a:cubicBezTo>
                  <a:pt x="100287" y="421295"/>
                  <a:pt x="111124" y="421038"/>
                  <a:pt x="120073" y="424873"/>
                </a:cubicBezTo>
                <a:cubicBezTo>
                  <a:pt x="132728" y="430297"/>
                  <a:pt x="144234" y="438232"/>
                  <a:pt x="157018" y="443346"/>
                </a:cubicBezTo>
                <a:cubicBezTo>
                  <a:pt x="175097" y="450578"/>
                  <a:pt x="212436" y="461818"/>
                  <a:pt x="212436" y="461818"/>
                </a:cubicBezTo>
                <a:cubicBezTo>
                  <a:pt x="251838" y="488086"/>
                  <a:pt x="265034" y="500193"/>
                  <a:pt x="304800" y="517236"/>
                </a:cubicBezTo>
                <a:cubicBezTo>
                  <a:pt x="313749" y="521071"/>
                  <a:pt x="323801" y="522119"/>
                  <a:pt x="332509" y="526473"/>
                </a:cubicBezTo>
                <a:cubicBezTo>
                  <a:pt x="342438" y="531438"/>
                  <a:pt x="349140" y="544243"/>
                  <a:pt x="360218" y="544946"/>
                </a:cubicBezTo>
                <a:cubicBezTo>
                  <a:pt x="544677" y="556658"/>
                  <a:pt x="729673" y="557261"/>
                  <a:pt x="914400" y="563418"/>
                </a:cubicBezTo>
                <a:lnTo>
                  <a:pt x="1293091" y="554182"/>
                </a:lnTo>
                <a:cubicBezTo>
                  <a:pt x="1327072" y="552875"/>
                  <a:pt x="1361202" y="550856"/>
                  <a:pt x="1394691" y="544946"/>
                </a:cubicBezTo>
                <a:cubicBezTo>
                  <a:pt x="1413867" y="541562"/>
                  <a:pt x="1431015" y="530292"/>
                  <a:pt x="1450109" y="526473"/>
                </a:cubicBezTo>
                <a:cubicBezTo>
                  <a:pt x="1476468" y="521201"/>
                  <a:pt x="1507155" y="515824"/>
                  <a:pt x="1533236" y="508000"/>
                </a:cubicBezTo>
                <a:cubicBezTo>
                  <a:pt x="1551887" y="502405"/>
                  <a:pt x="1588655" y="489527"/>
                  <a:pt x="1588655" y="489527"/>
                </a:cubicBezTo>
                <a:cubicBezTo>
                  <a:pt x="1650151" y="428031"/>
                  <a:pt x="1592181" y="494262"/>
                  <a:pt x="1625600" y="434109"/>
                </a:cubicBezTo>
                <a:cubicBezTo>
                  <a:pt x="1636382" y="414701"/>
                  <a:pt x="1662546" y="378691"/>
                  <a:pt x="1662546" y="378691"/>
                </a:cubicBezTo>
                <a:cubicBezTo>
                  <a:pt x="1659467" y="357139"/>
                  <a:pt x="1661124" y="334355"/>
                  <a:pt x="1653309" y="314036"/>
                </a:cubicBezTo>
                <a:cubicBezTo>
                  <a:pt x="1645339" y="293314"/>
                  <a:pt x="1628679" y="277091"/>
                  <a:pt x="1616364" y="258618"/>
                </a:cubicBezTo>
                <a:lnTo>
                  <a:pt x="1597891" y="230909"/>
                </a:lnTo>
                <a:cubicBezTo>
                  <a:pt x="1591733" y="221673"/>
                  <a:pt x="1587267" y="211049"/>
                  <a:pt x="1579418" y="203200"/>
                </a:cubicBezTo>
                <a:cubicBezTo>
                  <a:pt x="1570182" y="193964"/>
                  <a:pt x="1560071" y="185526"/>
                  <a:pt x="1551709" y="175491"/>
                </a:cubicBezTo>
                <a:cubicBezTo>
                  <a:pt x="1544602" y="166963"/>
                  <a:pt x="1541085" y="155631"/>
                  <a:pt x="1533236" y="147782"/>
                </a:cubicBezTo>
                <a:cubicBezTo>
                  <a:pt x="1525387" y="139933"/>
                  <a:pt x="1514055" y="136416"/>
                  <a:pt x="1505527" y="129309"/>
                </a:cubicBezTo>
                <a:cubicBezTo>
                  <a:pt x="1482030" y="109728"/>
                  <a:pt x="1478436" y="95267"/>
                  <a:pt x="1450109" y="83127"/>
                </a:cubicBezTo>
                <a:cubicBezTo>
                  <a:pt x="1438441" y="78127"/>
                  <a:pt x="1425370" y="77378"/>
                  <a:pt x="1413164" y="73891"/>
                </a:cubicBezTo>
                <a:cubicBezTo>
                  <a:pt x="1348680" y="55468"/>
                  <a:pt x="1431143" y="71182"/>
                  <a:pt x="1320800" y="55418"/>
                </a:cubicBezTo>
                <a:cubicBezTo>
                  <a:pt x="1154746" y="69"/>
                  <a:pt x="1318235" y="51526"/>
                  <a:pt x="858982" y="36946"/>
                </a:cubicBezTo>
                <a:cubicBezTo>
                  <a:pt x="809650" y="35380"/>
                  <a:pt x="760461" y="30788"/>
                  <a:pt x="711200" y="27709"/>
                </a:cubicBezTo>
                <a:cubicBezTo>
                  <a:pt x="651641" y="7857"/>
                  <a:pt x="708633" y="24703"/>
                  <a:pt x="600364" y="9236"/>
                </a:cubicBezTo>
                <a:cubicBezTo>
                  <a:pt x="584823" y="7016"/>
                  <a:pt x="569576" y="3079"/>
                  <a:pt x="554182" y="0"/>
                </a:cubicBezTo>
                <a:cubicBezTo>
                  <a:pt x="475959" y="4117"/>
                  <a:pt x="399396" y="1556"/>
                  <a:pt x="323273" y="18473"/>
                </a:cubicBezTo>
                <a:cubicBezTo>
                  <a:pt x="313769" y="20585"/>
                  <a:pt x="304800" y="24630"/>
                  <a:pt x="295564" y="27709"/>
                </a:cubicBezTo>
                <a:cubicBezTo>
                  <a:pt x="283249" y="36945"/>
                  <a:pt x="269503" y="44533"/>
                  <a:pt x="258618" y="55418"/>
                </a:cubicBezTo>
                <a:cubicBezTo>
                  <a:pt x="250769" y="63267"/>
                  <a:pt x="248674" y="76021"/>
                  <a:pt x="240146" y="83127"/>
                </a:cubicBezTo>
                <a:cubicBezTo>
                  <a:pt x="229568" y="91942"/>
                  <a:pt x="215155" y="94769"/>
                  <a:pt x="203200" y="101600"/>
                </a:cubicBezTo>
                <a:cubicBezTo>
                  <a:pt x="193562" y="107108"/>
                  <a:pt x="184019" y="112966"/>
                  <a:pt x="175491" y="120073"/>
                </a:cubicBezTo>
                <a:cubicBezTo>
                  <a:pt x="104374" y="179337"/>
                  <a:pt x="188869" y="120390"/>
                  <a:pt x="120073" y="166255"/>
                </a:cubicBezTo>
                <a:cubicBezTo>
                  <a:pt x="93804" y="205658"/>
                  <a:pt x="81698" y="218852"/>
                  <a:pt x="64655" y="258618"/>
                </a:cubicBezTo>
                <a:cubicBezTo>
                  <a:pt x="60820" y="267567"/>
                  <a:pt x="56112" y="276616"/>
                  <a:pt x="55418" y="286327"/>
                </a:cubicBezTo>
                <a:cubicBezTo>
                  <a:pt x="53005" y="320108"/>
                  <a:pt x="55418" y="354060"/>
                  <a:pt x="55418" y="387927"/>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a:p>
        </p:txBody>
      </p:sp>
      <p:sp>
        <p:nvSpPr>
          <p:cNvPr id="4" name="Footer Placeholder 3">
            <a:extLst>
              <a:ext uri="{FF2B5EF4-FFF2-40B4-BE49-F238E27FC236}">
                <a16:creationId xmlns:a16="http://schemas.microsoft.com/office/drawing/2014/main" id="{7E6C8CE8-4B0D-6A18-8ADC-97A350994CD5}"/>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107FF97B-0084-836F-BF14-25F25C98335F}"/>
              </a:ext>
            </a:extLst>
          </p:cNvPr>
          <p:cNvSpPr>
            <a:spLocks noGrp="1"/>
          </p:cNvSpPr>
          <p:nvPr>
            <p:ph type="sldNum" sz="quarter" idx="10"/>
          </p:nvPr>
        </p:nvSpPr>
        <p:spPr/>
        <p:txBody>
          <a:bodyPr/>
          <a:lstStyle/>
          <a:p>
            <a:fld id="{59A7C7C0-7472-4780-9139-1CECAABE1453}" type="slidenum">
              <a:rPr lang="en-US" altLang="en-US" smtClean="0"/>
              <a:pPr/>
              <a:t>30</a:t>
            </a:fld>
            <a:endParaRPr lang="en-US" altLang="en-US"/>
          </a:p>
        </p:txBody>
      </p:sp>
    </p:spTree>
  </p:cSld>
  <p:clrMapOvr>
    <a:masterClrMapping/>
  </p:clrMapOvr>
  <p:transition>
    <p:zoom/>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097D352-A5D9-56CF-CC3A-1066C1AE2427}"/>
              </a:ext>
            </a:extLst>
          </p:cNvPr>
          <p:cNvSpPr>
            <a:spLocks noGrp="1" noChangeArrowheads="1"/>
          </p:cNvSpPr>
          <p:nvPr>
            <p:ph type="title"/>
          </p:nvPr>
        </p:nvSpPr>
        <p:spPr>
          <a:xfrm>
            <a:off x="931863" y="96838"/>
            <a:ext cx="7158037" cy="1171575"/>
          </a:xfrm>
        </p:spPr>
        <p:txBody>
          <a:bodyPr/>
          <a:lstStyle/>
          <a:p>
            <a:pPr eaLnBrk="1" fontAlgn="auto" hangingPunct="1">
              <a:spcAft>
                <a:spcPts val="0"/>
              </a:spcAft>
              <a:defRPr/>
            </a:pPr>
            <a:r>
              <a:rPr lang="en-GB" altLang="en-US" b="1"/>
              <a:t>Important Points</a:t>
            </a:r>
            <a:endParaRPr lang="en-GB" altLang="en-US"/>
          </a:p>
        </p:txBody>
      </p:sp>
      <p:sp>
        <p:nvSpPr>
          <p:cNvPr id="17411" name="Rectangle 3">
            <a:extLst>
              <a:ext uri="{FF2B5EF4-FFF2-40B4-BE49-F238E27FC236}">
                <a16:creationId xmlns:a16="http://schemas.microsoft.com/office/drawing/2014/main" id="{14CC161D-9E1D-FCE2-00BC-D5F7346AE018}"/>
              </a:ext>
            </a:extLst>
          </p:cNvPr>
          <p:cNvSpPr>
            <a:spLocks noGrp="1" noChangeArrowheads="1"/>
          </p:cNvSpPr>
          <p:nvPr>
            <p:ph idx="1"/>
          </p:nvPr>
        </p:nvSpPr>
        <p:spPr>
          <a:xfrm>
            <a:off x="685800" y="1484313"/>
            <a:ext cx="7772400" cy="5145087"/>
          </a:xfrm>
        </p:spPr>
        <p:txBody>
          <a:bodyPr/>
          <a:lstStyle/>
          <a:p>
            <a:pPr algn="ctr" eaLnBrk="1" hangingPunct="1">
              <a:lnSpc>
                <a:spcPct val="80000"/>
              </a:lnSpc>
              <a:spcBef>
                <a:spcPct val="0"/>
              </a:spcBef>
              <a:spcAft>
                <a:spcPct val="50000"/>
              </a:spcAft>
            </a:pPr>
            <a:r>
              <a:rPr lang="en-GB" altLang="en-US" sz="3200">
                <a:latin typeface="Comic Sans MS"/>
              </a:rPr>
              <a:t>No subjects are gender specific.</a:t>
            </a:r>
          </a:p>
          <a:p>
            <a:pPr eaLnBrk="1" hangingPunct="1">
              <a:lnSpc>
                <a:spcPct val="80000"/>
              </a:lnSpc>
              <a:spcBef>
                <a:spcPct val="0"/>
              </a:spcBef>
              <a:spcAft>
                <a:spcPct val="50000"/>
              </a:spcAft>
            </a:pPr>
            <a:r>
              <a:rPr lang="en-GB" altLang="en-US" sz="2000">
                <a:latin typeface="Comic Sans MS"/>
              </a:rPr>
              <a:t>Every student is unique (interests, abilities and aptitudes), hence they should choose subjects based on these and </a:t>
            </a:r>
            <a:r>
              <a:rPr lang="en-GB" altLang="en-US" sz="2000" b="1">
                <a:latin typeface="Comic Sans MS"/>
              </a:rPr>
              <a:t>not</a:t>
            </a:r>
            <a:r>
              <a:rPr lang="en-GB" altLang="en-US" sz="2000">
                <a:latin typeface="Comic Sans MS"/>
              </a:rPr>
              <a:t> current friendships, or the opinions of others.</a:t>
            </a:r>
          </a:p>
          <a:p>
            <a:pPr marL="114300" indent="0" eaLnBrk="1" hangingPunct="1">
              <a:lnSpc>
                <a:spcPct val="80000"/>
              </a:lnSpc>
              <a:spcBef>
                <a:spcPct val="0"/>
              </a:spcBef>
              <a:spcAft>
                <a:spcPct val="50000"/>
              </a:spcAft>
              <a:buNone/>
            </a:pPr>
            <a:endParaRPr lang="en-GB" altLang="en-US" sz="2000">
              <a:latin typeface="Comic Sans MS"/>
            </a:endParaRPr>
          </a:p>
          <a:p>
            <a:pPr eaLnBrk="1" hangingPunct="1">
              <a:lnSpc>
                <a:spcPct val="80000"/>
              </a:lnSpc>
              <a:spcBef>
                <a:spcPct val="0"/>
              </a:spcBef>
              <a:spcAft>
                <a:spcPct val="50000"/>
              </a:spcAft>
            </a:pPr>
            <a:r>
              <a:rPr lang="en-GB" altLang="en-US" sz="2000">
                <a:latin typeface="Comic Sans MS"/>
              </a:rPr>
              <a:t>Not advisable to select subject based on a Teacher. </a:t>
            </a:r>
          </a:p>
          <a:p>
            <a:pPr>
              <a:lnSpc>
                <a:spcPct val="80000"/>
              </a:lnSpc>
              <a:spcBef>
                <a:spcPct val="0"/>
              </a:spcBef>
              <a:spcAft>
                <a:spcPct val="50000"/>
              </a:spcAft>
            </a:pPr>
            <a:endParaRPr lang="en-GB" altLang="en-US" sz="2000">
              <a:latin typeface="Comic Sans MS"/>
            </a:endParaRPr>
          </a:p>
          <a:p>
            <a:pPr>
              <a:lnSpc>
                <a:spcPct val="80000"/>
              </a:lnSpc>
              <a:spcBef>
                <a:spcPct val="0"/>
              </a:spcBef>
              <a:spcAft>
                <a:spcPct val="50000"/>
              </a:spcAft>
            </a:pPr>
            <a:r>
              <a:rPr lang="en-GB" altLang="en-US" sz="2000">
                <a:latin typeface="Comic Sans MS"/>
              </a:rPr>
              <a:t>Practical Stance</a:t>
            </a:r>
          </a:p>
          <a:p>
            <a:pPr eaLnBrk="1" hangingPunct="1">
              <a:lnSpc>
                <a:spcPct val="80000"/>
              </a:lnSpc>
              <a:spcBef>
                <a:spcPct val="0"/>
              </a:spcBef>
              <a:spcAft>
                <a:spcPct val="50000"/>
              </a:spcAft>
            </a:pPr>
            <a:r>
              <a:rPr lang="en-GB" altLang="en-US" sz="2000">
                <a:solidFill>
                  <a:srgbClr val="00CC00"/>
                </a:solidFill>
                <a:latin typeface="Comic Sans MS"/>
              </a:rPr>
              <a:t>Students should be aware of balancing subjects which help maximise points vs. subjects which may be of benefit to them in the future.</a:t>
            </a:r>
          </a:p>
          <a:p>
            <a:pPr eaLnBrk="1" hangingPunct="1">
              <a:lnSpc>
                <a:spcPct val="80000"/>
              </a:lnSpc>
              <a:spcBef>
                <a:spcPct val="0"/>
              </a:spcBef>
              <a:spcAft>
                <a:spcPct val="50000"/>
              </a:spcAft>
            </a:pPr>
            <a:endParaRPr lang="en-GB" altLang="en-US" sz="2000"/>
          </a:p>
          <a:p>
            <a:pPr eaLnBrk="1" hangingPunct="1">
              <a:lnSpc>
                <a:spcPct val="80000"/>
              </a:lnSpc>
              <a:spcBef>
                <a:spcPct val="0"/>
              </a:spcBef>
              <a:spcAft>
                <a:spcPct val="50000"/>
              </a:spcAft>
            </a:pPr>
            <a:endParaRPr lang="en-GB" altLang="en-US" sz="2000"/>
          </a:p>
          <a:p>
            <a:pPr eaLnBrk="1" hangingPunct="1">
              <a:lnSpc>
                <a:spcPct val="80000"/>
              </a:lnSpc>
              <a:spcBef>
                <a:spcPct val="0"/>
              </a:spcBef>
              <a:spcAft>
                <a:spcPct val="50000"/>
              </a:spcAft>
            </a:pPr>
            <a:endParaRPr lang="en-GB" altLang="en-US" sz="2000"/>
          </a:p>
        </p:txBody>
      </p:sp>
      <p:sp>
        <p:nvSpPr>
          <p:cNvPr id="3" name="Footer Placeholder 2">
            <a:extLst>
              <a:ext uri="{FF2B5EF4-FFF2-40B4-BE49-F238E27FC236}">
                <a16:creationId xmlns:a16="http://schemas.microsoft.com/office/drawing/2014/main" id="{B671DDA9-C80B-F6E5-DB23-969F9EF13D9F}"/>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B4ADF390-D46B-EF39-DB7C-965E4B3E1D03}"/>
              </a:ext>
            </a:extLst>
          </p:cNvPr>
          <p:cNvSpPr>
            <a:spLocks noGrp="1"/>
          </p:cNvSpPr>
          <p:nvPr>
            <p:ph type="sldNum" sz="quarter" idx="10"/>
          </p:nvPr>
        </p:nvSpPr>
        <p:spPr/>
        <p:txBody>
          <a:bodyPr/>
          <a:lstStyle/>
          <a:p>
            <a:fld id="{59A7C7C0-7472-4780-9139-1CECAABE1453}" type="slidenum">
              <a:rPr lang="en-US" altLang="en-US" smtClean="0"/>
              <a:pPr/>
              <a:t>31</a:t>
            </a:fld>
            <a:endParaRPr lang="en-US"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anim calcmode="lin" valueType="num">
                                      <p:cBhvr additive="base">
                                        <p:cTn id="19" dur="500" fill="hold"/>
                                        <p:tgtEl>
                                          <p:spTgt spid="1741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17411">
                                            <p:txEl>
                                              <p:pRg st="5" end="5"/>
                                            </p:txEl>
                                          </p:spTgt>
                                        </p:tgtEl>
                                        <p:attrNameLst>
                                          <p:attrName>style.visibility</p:attrName>
                                        </p:attrNameLst>
                                      </p:cBhvr>
                                      <p:to>
                                        <p:strVal val="visible"/>
                                      </p:to>
                                    </p:set>
                                    <p:anim calcmode="lin" valueType="num">
                                      <p:cBhvr additive="base">
                                        <p:cTn id="25" dur="500" fill="hold"/>
                                        <p:tgtEl>
                                          <p:spTgt spid="17411">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nodeType="clickEffect">
                                  <p:stCondLst>
                                    <p:cond delay="0"/>
                                  </p:stCondLst>
                                  <p:childTnLst>
                                    <p:set>
                                      <p:cBhvr>
                                        <p:cTn id="30" dur="1" fill="hold">
                                          <p:stCondLst>
                                            <p:cond delay="0"/>
                                          </p:stCondLst>
                                        </p:cTn>
                                        <p:tgtEl>
                                          <p:spTgt spid="17411">
                                            <p:txEl>
                                              <p:pRg st="6" end="6"/>
                                            </p:txEl>
                                          </p:spTgt>
                                        </p:tgtEl>
                                        <p:attrNameLst>
                                          <p:attrName>style.visibility</p:attrName>
                                        </p:attrNameLst>
                                      </p:cBhvr>
                                      <p:to>
                                        <p:strVal val="visible"/>
                                      </p:to>
                                    </p:set>
                                    <p:anim calcmode="lin" valueType="num">
                                      <p:cBhvr additive="base">
                                        <p:cTn id="31" dur="500" fill="hold"/>
                                        <p:tgtEl>
                                          <p:spTgt spid="1741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4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FE7B499-F900-4E59-FDD5-3F936A1A7372}"/>
              </a:ext>
            </a:extLst>
          </p:cNvPr>
          <p:cNvSpPr>
            <a:spLocks noGrp="1" noChangeArrowheads="1"/>
          </p:cNvSpPr>
          <p:nvPr>
            <p:ph type="title"/>
          </p:nvPr>
        </p:nvSpPr>
        <p:spPr>
          <a:xfrm>
            <a:off x="931863" y="96838"/>
            <a:ext cx="7158037" cy="1171575"/>
          </a:xfrm>
        </p:spPr>
        <p:txBody>
          <a:bodyPr/>
          <a:lstStyle/>
          <a:p>
            <a:pPr eaLnBrk="1" fontAlgn="auto" hangingPunct="1">
              <a:spcAft>
                <a:spcPts val="0"/>
              </a:spcAft>
              <a:defRPr/>
            </a:pPr>
            <a:r>
              <a:rPr lang="en-IE" altLang="en-US" b="1"/>
              <a:t>Timetable of Events</a:t>
            </a:r>
            <a:endParaRPr lang="en-US" altLang="en-US" b="1"/>
          </a:p>
        </p:txBody>
      </p:sp>
      <p:sp>
        <p:nvSpPr>
          <p:cNvPr id="309251" name="Rectangle 3">
            <a:extLst>
              <a:ext uri="{FF2B5EF4-FFF2-40B4-BE49-F238E27FC236}">
                <a16:creationId xmlns:a16="http://schemas.microsoft.com/office/drawing/2014/main" id="{82F124FB-4950-E442-3819-98910F01C515}"/>
              </a:ext>
            </a:extLst>
          </p:cNvPr>
          <p:cNvSpPr>
            <a:spLocks noGrp="1" noChangeArrowheads="1"/>
          </p:cNvSpPr>
          <p:nvPr>
            <p:ph idx="1"/>
          </p:nvPr>
        </p:nvSpPr>
        <p:spPr>
          <a:xfrm>
            <a:off x="323528" y="1412776"/>
            <a:ext cx="8070850" cy="4968552"/>
          </a:xfrm>
        </p:spPr>
        <p:txBody>
          <a:bodyPr/>
          <a:lstStyle/>
          <a:p>
            <a:pPr marL="609600" indent="-609600" eaLnBrk="1" hangingPunct="1">
              <a:lnSpc>
                <a:spcPct val="80000"/>
              </a:lnSpc>
              <a:buFont typeface="Wingdings" panose="05000000000000000000" pitchFamily="2" charset="2"/>
              <a:buAutoNum type="arabicPeriod"/>
            </a:pPr>
            <a:r>
              <a:rPr lang="en-IE" altLang="en-US" sz="2800">
                <a:latin typeface="Comic Sans MS"/>
              </a:rPr>
              <a:t>March 24</a:t>
            </a:r>
            <a:r>
              <a:rPr lang="en-IE" altLang="en-US" sz="2800" baseline="30000">
                <a:latin typeface="Comic Sans MS"/>
              </a:rPr>
              <a:t>th</a:t>
            </a:r>
            <a:r>
              <a:rPr lang="en-IE" altLang="en-US" sz="2800">
                <a:latin typeface="Comic Sans MS"/>
              </a:rPr>
              <a:t>   – Subject choice information evening.</a:t>
            </a:r>
          </a:p>
          <a:p>
            <a:pPr marL="609600" indent="-609600" eaLnBrk="1" hangingPunct="1">
              <a:lnSpc>
                <a:spcPct val="80000"/>
              </a:lnSpc>
              <a:buFont typeface="Wingdings" panose="05000000000000000000" pitchFamily="2" charset="2"/>
              <a:buAutoNum type="arabicPeriod"/>
            </a:pPr>
            <a:r>
              <a:rPr lang="en-IE" altLang="en-US" sz="2800">
                <a:latin typeface="Comic Sans MS"/>
              </a:rPr>
              <a:t>March 25</a:t>
            </a:r>
            <a:r>
              <a:rPr lang="en-IE" altLang="en-US" sz="2800" baseline="30000">
                <a:latin typeface="Comic Sans MS"/>
              </a:rPr>
              <a:t>th</a:t>
            </a:r>
            <a:r>
              <a:rPr lang="en-IE" altLang="en-US" sz="2800">
                <a:latin typeface="Comic Sans MS"/>
              </a:rPr>
              <a:t>  -  Online forms for subject choice will be distributed on Compass to the Students  </a:t>
            </a:r>
            <a:endParaRPr lang="en-IE" altLang="en-US" sz="2800"/>
          </a:p>
          <a:p>
            <a:pPr marL="609600" indent="-609600" eaLnBrk="1" hangingPunct="1">
              <a:lnSpc>
                <a:spcPct val="80000"/>
              </a:lnSpc>
              <a:buFont typeface="Wingdings" panose="05000000000000000000" pitchFamily="2" charset="2"/>
              <a:buAutoNum type="arabicPeriod"/>
            </a:pPr>
            <a:endParaRPr lang="en-IE" altLang="en-US" sz="2800"/>
          </a:p>
          <a:p>
            <a:pPr marL="609600" indent="-609600" eaLnBrk="1" hangingPunct="1">
              <a:lnSpc>
                <a:spcPct val="80000"/>
              </a:lnSpc>
              <a:buFont typeface="Wingdings" panose="05000000000000000000" pitchFamily="2" charset="2"/>
              <a:buAutoNum type="arabicPeriod"/>
            </a:pPr>
            <a:r>
              <a:rPr lang="en-IE" altLang="en-US" sz="2800">
                <a:latin typeface="Comic Sans MS"/>
              </a:rPr>
              <a:t>March – Class presentations continue.</a:t>
            </a:r>
          </a:p>
          <a:p>
            <a:pPr marL="609600" indent="-609600" eaLnBrk="1" hangingPunct="1">
              <a:lnSpc>
                <a:spcPct val="80000"/>
              </a:lnSpc>
              <a:buFont typeface="Wingdings" panose="05000000000000000000" pitchFamily="2" charset="2"/>
              <a:buAutoNum type="arabicPeriod"/>
            </a:pPr>
            <a:endParaRPr lang="en-IE" altLang="en-US" sz="2800"/>
          </a:p>
          <a:p>
            <a:pPr marL="609600" indent="-609600" eaLnBrk="1" hangingPunct="1">
              <a:lnSpc>
                <a:spcPct val="80000"/>
              </a:lnSpc>
              <a:buFont typeface="Wingdings" panose="05000000000000000000" pitchFamily="2" charset="2"/>
              <a:buAutoNum type="arabicPeriod"/>
            </a:pPr>
            <a:r>
              <a:rPr lang="en-IE" altLang="en-US" sz="2800">
                <a:latin typeface="Comic Sans MS"/>
              </a:rPr>
              <a:t>April 2</a:t>
            </a:r>
            <a:r>
              <a:rPr lang="en-IE" altLang="en-US" sz="2800" baseline="30000">
                <a:latin typeface="Comic Sans MS"/>
              </a:rPr>
              <a:t>nd</a:t>
            </a:r>
            <a:r>
              <a:rPr lang="en-IE" altLang="en-US" sz="2800">
                <a:latin typeface="Comic Sans MS"/>
              </a:rPr>
              <a:t> at 11am Deadline for online submission of application forms for subject preferences.</a:t>
            </a:r>
          </a:p>
          <a:p>
            <a:pPr marL="609600" indent="-609600" eaLnBrk="1" hangingPunct="1">
              <a:lnSpc>
                <a:spcPct val="80000"/>
              </a:lnSpc>
              <a:buFont typeface="Wingdings" panose="05000000000000000000" pitchFamily="2" charset="2"/>
              <a:buAutoNum type="arabicPeriod"/>
            </a:pPr>
            <a:r>
              <a:rPr lang="en-IE" altLang="en-US" sz="2800">
                <a:latin typeface="Comic Sans MS"/>
              </a:rPr>
              <a:t>May  – Generation of classes begins.</a:t>
            </a:r>
            <a:endParaRPr lang="en-US" altLang="en-US" sz="2800">
              <a:latin typeface="Comic Sans MS"/>
            </a:endParaRPr>
          </a:p>
        </p:txBody>
      </p:sp>
      <p:sp>
        <p:nvSpPr>
          <p:cNvPr id="3" name="Footer Placeholder 2">
            <a:extLst>
              <a:ext uri="{FF2B5EF4-FFF2-40B4-BE49-F238E27FC236}">
                <a16:creationId xmlns:a16="http://schemas.microsoft.com/office/drawing/2014/main" id="{FCA4E4CD-E4D8-BF63-4EE0-CFD0CA13B1FB}"/>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CC2E6070-2A8E-072D-6738-290685618686}"/>
              </a:ext>
            </a:extLst>
          </p:cNvPr>
          <p:cNvSpPr>
            <a:spLocks noGrp="1"/>
          </p:cNvSpPr>
          <p:nvPr>
            <p:ph type="sldNum" sz="quarter" idx="10"/>
          </p:nvPr>
        </p:nvSpPr>
        <p:spPr/>
        <p:txBody>
          <a:bodyPr/>
          <a:lstStyle/>
          <a:p>
            <a:fld id="{59A7C7C0-7472-4780-9139-1CECAABE1453}" type="slidenum">
              <a:rPr lang="en-US" altLang="en-US" smtClean="0"/>
              <a:pPr/>
              <a:t>32</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309251">
                                            <p:txEl>
                                              <p:pRg st="0" end="0"/>
                                            </p:txEl>
                                          </p:spTgt>
                                        </p:tgtEl>
                                        <p:attrNameLst>
                                          <p:attrName>style.visibility</p:attrName>
                                        </p:attrNameLst>
                                      </p:cBhvr>
                                      <p:to>
                                        <p:strVal val="visible"/>
                                      </p:to>
                                    </p:set>
                                    <p:anim calcmode="lin" valueType="num">
                                      <p:cBhvr additive="base">
                                        <p:cTn id="7" dur="500" fill="hold"/>
                                        <p:tgtEl>
                                          <p:spTgt spid="3092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92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309251">
                                            <p:txEl>
                                              <p:pRg st="1" end="1"/>
                                            </p:txEl>
                                          </p:spTgt>
                                        </p:tgtEl>
                                        <p:attrNameLst>
                                          <p:attrName>style.visibility</p:attrName>
                                        </p:attrNameLst>
                                      </p:cBhvr>
                                      <p:to>
                                        <p:strVal val="visible"/>
                                      </p:to>
                                    </p:set>
                                    <p:anim calcmode="lin" valueType="num">
                                      <p:cBhvr additive="base">
                                        <p:cTn id="13" dur="500" fill="hold"/>
                                        <p:tgtEl>
                                          <p:spTgt spid="3092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92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309251">
                                            <p:txEl>
                                              <p:pRg st="3" end="3"/>
                                            </p:txEl>
                                          </p:spTgt>
                                        </p:tgtEl>
                                        <p:attrNameLst>
                                          <p:attrName>style.visibility</p:attrName>
                                        </p:attrNameLst>
                                      </p:cBhvr>
                                      <p:to>
                                        <p:strVal val="visible"/>
                                      </p:to>
                                    </p:set>
                                    <p:anim calcmode="lin" valueType="num">
                                      <p:cBhvr additive="base">
                                        <p:cTn id="19" dur="500" fill="hold"/>
                                        <p:tgtEl>
                                          <p:spTgt spid="30925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92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nodeType="clickEffect">
                                  <p:stCondLst>
                                    <p:cond delay="0"/>
                                  </p:stCondLst>
                                  <p:childTnLst>
                                    <p:set>
                                      <p:cBhvr>
                                        <p:cTn id="24" dur="1" fill="hold">
                                          <p:stCondLst>
                                            <p:cond delay="0"/>
                                          </p:stCondLst>
                                        </p:cTn>
                                        <p:tgtEl>
                                          <p:spTgt spid="309251">
                                            <p:txEl>
                                              <p:pRg st="5" end="5"/>
                                            </p:txEl>
                                          </p:spTgt>
                                        </p:tgtEl>
                                        <p:attrNameLst>
                                          <p:attrName>style.visibility</p:attrName>
                                        </p:attrNameLst>
                                      </p:cBhvr>
                                      <p:to>
                                        <p:strVal val="visible"/>
                                      </p:to>
                                    </p:set>
                                    <p:anim calcmode="lin" valueType="num">
                                      <p:cBhvr additive="base">
                                        <p:cTn id="25" dur="500" fill="hold"/>
                                        <p:tgtEl>
                                          <p:spTgt spid="309251">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925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nodeType="clickEffect">
                                  <p:stCondLst>
                                    <p:cond delay="0"/>
                                  </p:stCondLst>
                                  <p:childTnLst>
                                    <p:set>
                                      <p:cBhvr>
                                        <p:cTn id="30" dur="1" fill="hold">
                                          <p:stCondLst>
                                            <p:cond delay="0"/>
                                          </p:stCondLst>
                                        </p:cTn>
                                        <p:tgtEl>
                                          <p:spTgt spid="309251">
                                            <p:txEl>
                                              <p:pRg st="6" end="6"/>
                                            </p:txEl>
                                          </p:spTgt>
                                        </p:tgtEl>
                                        <p:attrNameLst>
                                          <p:attrName>style.visibility</p:attrName>
                                        </p:attrNameLst>
                                      </p:cBhvr>
                                      <p:to>
                                        <p:strVal val="visible"/>
                                      </p:to>
                                    </p:set>
                                    <p:anim calcmode="lin" valueType="num">
                                      <p:cBhvr additive="base">
                                        <p:cTn id="31" dur="500" fill="hold"/>
                                        <p:tgtEl>
                                          <p:spTgt spid="30925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0925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a:extLst>
              <a:ext uri="{FF2B5EF4-FFF2-40B4-BE49-F238E27FC236}">
                <a16:creationId xmlns:a16="http://schemas.microsoft.com/office/drawing/2014/main" id="{4AF1578F-1E15-57B4-0137-A1F65BC239B1}"/>
              </a:ext>
            </a:extLst>
          </p:cNvPr>
          <p:cNvSpPr>
            <a:spLocks noChangeArrowheads="1"/>
          </p:cNvSpPr>
          <p:nvPr/>
        </p:nvSpPr>
        <p:spPr bwMode="auto">
          <a:xfrm>
            <a:off x="1187450" y="1052513"/>
            <a:ext cx="73120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200">
                <a:solidFill>
                  <a:srgbClr val="0000FF"/>
                </a:solidFill>
                <a:latin typeface="Comic Sans MS" panose="030F0702030302020204" pitchFamily="66" charset="0"/>
              </a:defRPr>
            </a:lvl1pPr>
            <a:lvl2pPr marL="742950" indent="-285750">
              <a:spcBef>
                <a:spcPct val="20000"/>
              </a:spcBef>
              <a:buClr>
                <a:schemeClr val="accent2"/>
              </a:buClr>
              <a:buFont typeface="Arial" panose="020B0604020202020204" pitchFamily="34" charset="0"/>
              <a:buChar char="•"/>
              <a:defRPr sz="2000">
                <a:solidFill>
                  <a:srgbClr val="0000FF"/>
                </a:solidFill>
                <a:latin typeface="Comic Sans MS" panose="030F0702030302020204" pitchFamily="66" charset="0"/>
              </a:defRPr>
            </a:lvl2pPr>
            <a:lvl3pPr marL="1143000" indent="-228600">
              <a:spcBef>
                <a:spcPct val="20000"/>
              </a:spcBef>
              <a:buClr>
                <a:srgbClr val="D2CB6C"/>
              </a:buClr>
              <a:buFont typeface="Arial" panose="020B0604020202020204" pitchFamily="34" charset="0"/>
              <a:buChar char="•"/>
              <a:defRPr>
                <a:solidFill>
                  <a:srgbClr val="0000FF"/>
                </a:solidFill>
                <a:latin typeface="Comic Sans MS" panose="030F0702030302020204" pitchFamily="66" charset="0"/>
              </a:defRPr>
            </a:lvl3pPr>
            <a:lvl4pPr marL="1600200" indent="-228600">
              <a:spcBef>
                <a:spcPct val="20000"/>
              </a:spcBef>
              <a:buClr>
                <a:srgbClr val="95A39D"/>
              </a:buClr>
              <a:buFont typeface="Arial" panose="020B0604020202020204" pitchFamily="34" charset="0"/>
              <a:buChar char="•"/>
              <a:defRPr sz="1600">
                <a:solidFill>
                  <a:srgbClr val="0000FF"/>
                </a:solidFill>
                <a:latin typeface="Comic Sans MS" panose="030F0702030302020204" pitchFamily="66" charset="0"/>
              </a:defRPr>
            </a:lvl4pPr>
            <a:lvl5pPr marL="2057400" indent="-228600">
              <a:spcBef>
                <a:spcPct val="20000"/>
              </a:spcBef>
              <a:buClr>
                <a:srgbClr val="C89F5D"/>
              </a:buClr>
              <a:buFont typeface="Arial" panose="020B0604020202020204" pitchFamily="34" charset="0"/>
              <a:buChar char="•"/>
              <a:defRPr sz="1400">
                <a:solidFill>
                  <a:srgbClr val="0000FF"/>
                </a:solidFill>
                <a:latin typeface="Comic Sans MS" panose="030F0702030302020204" pitchFamily="66"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rgbClr val="0000FF"/>
                </a:solidFill>
                <a:latin typeface="Comic Sans MS" panose="030F0702030302020204" pitchFamily="66" charset="0"/>
              </a:defRPr>
            </a:lvl9pPr>
          </a:lstStyle>
          <a:p>
            <a:pPr>
              <a:spcBef>
                <a:spcPct val="0"/>
              </a:spcBef>
              <a:buClrTx/>
              <a:buFontTx/>
              <a:buNone/>
            </a:pPr>
            <a:endParaRPr lang="en-IE" altLang="en-US" sz="5400">
              <a:solidFill>
                <a:schemeClr val="tx1"/>
              </a:solidFill>
              <a:latin typeface="Arial" panose="020B0604020202020204" pitchFamily="34" charset="0"/>
              <a:hlinkClick r:id="rId2"/>
            </a:endParaRPr>
          </a:p>
          <a:p>
            <a:pPr>
              <a:spcBef>
                <a:spcPct val="0"/>
              </a:spcBef>
              <a:buClrTx/>
              <a:buFontTx/>
              <a:buNone/>
            </a:pPr>
            <a:r>
              <a:rPr lang="en-IE" altLang="en-US" sz="5400">
                <a:solidFill>
                  <a:schemeClr val="tx1"/>
                </a:solidFill>
                <a:latin typeface="Arial" panose="020B0604020202020204" pitchFamily="34" charset="0"/>
                <a:hlinkClick r:id="rId2"/>
              </a:rPr>
              <a:t>www.careersportal.ie</a:t>
            </a:r>
            <a:r>
              <a:rPr lang="en-IE" altLang="en-US" sz="5400">
                <a:solidFill>
                  <a:schemeClr val="tx1"/>
                </a:solidFill>
                <a:latin typeface="Arial" panose="020B0604020202020204" pitchFamily="34" charset="0"/>
              </a:rPr>
              <a:t>  </a:t>
            </a:r>
          </a:p>
          <a:p>
            <a:pPr>
              <a:spcBef>
                <a:spcPct val="0"/>
              </a:spcBef>
              <a:buClrTx/>
              <a:buFontTx/>
              <a:buNone/>
            </a:pPr>
            <a:endParaRPr lang="en-IE" altLang="en-US" sz="2800">
              <a:solidFill>
                <a:schemeClr val="tx1"/>
              </a:solidFill>
              <a:latin typeface="Arial" panose="020B0604020202020204" pitchFamily="34" charset="0"/>
            </a:endParaRPr>
          </a:p>
          <a:p>
            <a:pPr>
              <a:spcBef>
                <a:spcPct val="0"/>
              </a:spcBef>
              <a:buClrTx/>
              <a:buFontTx/>
              <a:buNone/>
            </a:pPr>
            <a:endParaRPr lang="en-IE" altLang="en-US" sz="2800">
              <a:solidFill>
                <a:schemeClr val="tx1"/>
              </a:solidFill>
              <a:latin typeface="Arial" panose="020B0604020202020204" pitchFamily="34" charset="0"/>
            </a:endParaRPr>
          </a:p>
          <a:p>
            <a:pPr>
              <a:spcBef>
                <a:spcPct val="0"/>
              </a:spcBef>
              <a:buClrTx/>
              <a:buFontTx/>
              <a:buNone/>
            </a:pPr>
            <a:r>
              <a:rPr lang="en-IE" altLang="en-US" sz="2800">
                <a:solidFill>
                  <a:schemeClr val="tx1"/>
                </a:solidFill>
                <a:latin typeface="Arial" panose="020B0604020202020204" pitchFamily="34" charset="0"/>
              </a:rPr>
              <a:t>Click on 	- School student</a:t>
            </a:r>
          </a:p>
          <a:p>
            <a:pPr>
              <a:spcBef>
                <a:spcPct val="0"/>
              </a:spcBef>
              <a:buClrTx/>
              <a:buFontTx/>
              <a:buNone/>
            </a:pPr>
            <a:r>
              <a:rPr lang="en-IE" altLang="en-US" sz="2800">
                <a:solidFill>
                  <a:schemeClr val="tx1"/>
                </a:solidFill>
                <a:latin typeface="Arial" panose="020B0604020202020204" pitchFamily="34" charset="0"/>
              </a:rPr>
              <a:t>		- Leaving Cert</a:t>
            </a:r>
          </a:p>
          <a:p>
            <a:pPr>
              <a:spcBef>
                <a:spcPct val="0"/>
              </a:spcBef>
              <a:buClrTx/>
              <a:buFontTx/>
              <a:buNone/>
            </a:pPr>
            <a:r>
              <a:rPr lang="en-IE" altLang="en-US" sz="2800">
                <a:solidFill>
                  <a:schemeClr val="tx1"/>
                </a:solidFill>
                <a:latin typeface="Arial" panose="020B0604020202020204" pitchFamily="34" charset="0"/>
              </a:rPr>
              <a:t>		- Leaving Cert subjects  - (Each </a:t>
            </a:r>
          </a:p>
          <a:p>
            <a:pPr>
              <a:spcBef>
                <a:spcPct val="0"/>
              </a:spcBef>
              <a:buClrTx/>
              <a:buFontTx/>
              <a:buNone/>
            </a:pPr>
            <a:r>
              <a:rPr lang="en-IE" altLang="en-US" sz="2800">
                <a:solidFill>
                  <a:schemeClr val="tx1"/>
                </a:solidFill>
                <a:latin typeface="Arial" panose="020B0604020202020204" pitchFamily="34" charset="0"/>
              </a:rPr>
              <a:t>		subject explained in great detail)</a:t>
            </a:r>
          </a:p>
        </p:txBody>
      </p:sp>
      <p:sp>
        <p:nvSpPr>
          <p:cNvPr id="3" name="Footer Placeholder 2">
            <a:extLst>
              <a:ext uri="{FF2B5EF4-FFF2-40B4-BE49-F238E27FC236}">
                <a16:creationId xmlns:a16="http://schemas.microsoft.com/office/drawing/2014/main" id="{F9D20AD4-5378-99B1-9592-9B352F2008FE}"/>
              </a:ext>
            </a:extLst>
          </p:cNvPr>
          <p:cNvSpPr>
            <a:spLocks noGrp="1"/>
          </p:cNvSpPr>
          <p:nvPr>
            <p:ph type="ftr" sz="quarter" idx="11"/>
          </p:nvPr>
        </p:nvSpPr>
        <p:spPr/>
        <p:txBody>
          <a:bodyPr/>
          <a:lstStyle/>
          <a:p>
            <a:pPr>
              <a:defRPr/>
            </a:pPr>
            <a:r>
              <a:rPr lang="en-US"/>
              <a:t>Crescent College Comprehensive, Guidance Department</a:t>
            </a:r>
          </a:p>
        </p:txBody>
      </p:sp>
      <p:sp>
        <p:nvSpPr>
          <p:cNvPr id="4" name="Slide Number Placeholder 3">
            <a:extLst>
              <a:ext uri="{FF2B5EF4-FFF2-40B4-BE49-F238E27FC236}">
                <a16:creationId xmlns:a16="http://schemas.microsoft.com/office/drawing/2014/main" id="{E044F590-B940-C8E5-0681-64F96D3C71D8}"/>
              </a:ext>
            </a:extLst>
          </p:cNvPr>
          <p:cNvSpPr>
            <a:spLocks noGrp="1"/>
          </p:cNvSpPr>
          <p:nvPr>
            <p:ph type="sldNum" sz="quarter" idx="10"/>
          </p:nvPr>
        </p:nvSpPr>
        <p:spPr/>
        <p:txBody>
          <a:bodyPr/>
          <a:lstStyle/>
          <a:p>
            <a:fld id="{C554CB56-F9D3-42A9-892D-8E14114D1338}" type="slidenum">
              <a:rPr lang="en-US" altLang="en-US" smtClean="0"/>
              <a:pPr/>
              <a:t>33</a:t>
            </a:fld>
            <a:endParaRPr lang="en-US" altLang="en-US"/>
          </a:p>
        </p:txBody>
      </p:sp>
    </p:spTree>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292AA-E103-ABC1-0110-4E559A5D8D63}"/>
              </a:ext>
            </a:extLst>
          </p:cNvPr>
          <p:cNvSpPr>
            <a:spLocks noGrp="1"/>
          </p:cNvSpPr>
          <p:nvPr>
            <p:ph type="title"/>
          </p:nvPr>
        </p:nvSpPr>
        <p:spPr/>
        <p:txBody>
          <a:bodyPr/>
          <a:lstStyle/>
          <a:p>
            <a:pPr eaLnBrk="1" fontAlgn="auto" hangingPunct="1">
              <a:spcAft>
                <a:spcPts val="0"/>
              </a:spcAft>
              <a:defRPr/>
            </a:pPr>
            <a:r>
              <a:rPr lang="en-IE"/>
              <a:t>Course information</a:t>
            </a:r>
          </a:p>
        </p:txBody>
      </p:sp>
      <p:sp>
        <p:nvSpPr>
          <p:cNvPr id="3" name="Content Placeholder 2">
            <a:extLst>
              <a:ext uri="{FF2B5EF4-FFF2-40B4-BE49-F238E27FC236}">
                <a16:creationId xmlns:a16="http://schemas.microsoft.com/office/drawing/2014/main" id="{6AF825C3-C71E-F6DA-AE5C-F4E666F6DADD}"/>
              </a:ext>
            </a:extLst>
          </p:cNvPr>
          <p:cNvSpPr>
            <a:spLocks noGrp="1"/>
          </p:cNvSpPr>
          <p:nvPr>
            <p:ph idx="1"/>
          </p:nvPr>
        </p:nvSpPr>
        <p:spPr/>
        <p:txBody>
          <a:bodyPr rtlCol="0">
            <a:normAutofit/>
          </a:bodyPr>
          <a:lstStyle/>
          <a:p>
            <a:pPr algn="ctr" eaLnBrk="1" fontAlgn="auto" hangingPunct="1">
              <a:spcAft>
                <a:spcPts val="0"/>
              </a:spcAft>
              <a:defRPr/>
            </a:pPr>
            <a:endParaRPr lang="en-IE" sz="4400" b="1" u="sng"/>
          </a:p>
          <a:p>
            <a:pPr marL="114300" indent="0" algn="ctr" eaLnBrk="1" fontAlgn="auto" hangingPunct="1">
              <a:spcAft>
                <a:spcPts val="0"/>
              </a:spcAft>
              <a:buFont typeface="Arial" panose="020B0604020202020204" pitchFamily="34" charset="0"/>
              <a:buNone/>
              <a:defRPr/>
            </a:pPr>
            <a:r>
              <a:rPr lang="en-IE" sz="4400" b="1" u="sng">
                <a:solidFill>
                  <a:srgbClr val="0070C0"/>
                </a:solidFill>
                <a:hlinkClick r:id="rId2"/>
              </a:rPr>
              <a:t>WWW.qualifax.ie</a:t>
            </a:r>
            <a:endParaRPr lang="en-IE" sz="4400" b="1" u="sng">
              <a:solidFill>
                <a:srgbClr val="0070C0"/>
              </a:solidFill>
            </a:endParaRPr>
          </a:p>
          <a:p>
            <a:pPr eaLnBrk="1" fontAlgn="auto" hangingPunct="1">
              <a:spcAft>
                <a:spcPts val="0"/>
              </a:spcAft>
              <a:defRPr/>
            </a:pPr>
            <a:r>
              <a:rPr lang="en-IE" sz="3200"/>
              <a:t>Listing of all college courses and their requirements</a:t>
            </a:r>
            <a:endParaRPr lang="en-IE" sz="2800"/>
          </a:p>
        </p:txBody>
      </p:sp>
      <p:sp>
        <p:nvSpPr>
          <p:cNvPr id="5" name="Footer Placeholder 4">
            <a:extLst>
              <a:ext uri="{FF2B5EF4-FFF2-40B4-BE49-F238E27FC236}">
                <a16:creationId xmlns:a16="http://schemas.microsoft.com/office/drawing/2014/main" id="{5F68865B-1EC6-6EDF-E072-9B7BB4482121}"/>
              </a:ext>
            </a:extLst>
          </p:cNvPr>
          <p:cNvSpPr>
            <a:spLocks noGrp="1"/>
          </p:cNvSpPr>
          <p:nvPr>
            <p:ph type="ftr" sz="quarter" idx="11"/>
          </p:nvPr>
        </p:nvSpPr>
        <p:spPr/>
        <p:txBody>
          <a:bodyPr/>
          <a:lstStyle/>
          <a:p>
            <a:pPr>
              <a:defRPr/>
            </a:pPr>
            <a:r>
              <a:rPr lang="en-US"/>
              <a:t>Crescent College Comprehensive, Guidance Department</a:t>
            </a:r>
          </a:p>
        </p:txBody>
      </p:sp>
      <p:sp>
        <p:nvSpPr>
          <p:cNvPr id="6" name="Slide Number Placeholder 5">
            <a:extLst>
              <a:ext uri="{FF2B5EF4-FFF2-40B4-BE49-F238E27FC236}">
                <a16:creationId xmlns:a16="http://schemas.microsoft.com/office/drawing/2014/main" id="{5D05E5B2-562A-759A-8AC8-A9DA4589EBDD}"/>
              </a:ext>
            </a:extLst>
          </p:cNvPr>
          <p:cNvSpPr>
            <a:spLocks noGrp="1"/>
          </p:cNvSpPr>
          <p:nvPr>
            <p:ph type="sldNum" sz="quarter" idx="10"/>
          </p:nvPr>
        </p:nvSpPr>
        <p:spPr/>
        <p:txBody>
          <a:bodyPr/>
          <a:lstStyle/>
          <a:p>
            <a:fld id="{59A7C7C0-7472-4780-9139-1CECAABE1453}" type="slidenum">
              <a:rPr lang="en-US" altLang="en-US" smtClean="0"/>
              <a:pPr/>
              <a:t>34</a:t>
            </a:fld>
            <a:endParaRPr lang="en-US" altLang="en-US"/>
          </a:p>
        </p:txBody>
      </p:sp>
    </p:spTree>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7961-FA0D-BBA4-F286-7438DF029D9D}"/>
              </a:ext>
            </a:extLst>
          </p:cNvPr>
          <p:cNvSpPr>
            <a:spLocks noGrp="1"/>
          </p:cNvSpPr>
          <p:nvPr>
            <p:ph type="title"/>
          </p:nvPr>
        </p:nvSpPr>
        <p:spPr/>
        <p:txBody>
          <a:bodyPr/>
          <a:lstStyle/>
          <a:p>
            <a:pPr algn="ctr">
              <a:defRPr/>
            </a:pPr>
            <a:r>
              <a:rPr lang="en-IE"/>
              <a:t>The Leaving Cert can be Stressful </a:t>
            </a:r>
          </a:p>
        </p:txBody>
      </p:sp>
      <p:pic>
        <p:nvPicPr>
          <p:cNvPr id="10243" name="Picture 5" descr="Skunk Jukebox: the twisted ankle edition | Metal Skunk">
            <a:extLst>
              <a:ext uri="{FF2B5EF4-FFF2-40B4-BE49-F238E27FC236}">
                <a16:creationId xmlns:a16="http://schemas.microsoft.com/office/drawing/2014/main" id="{1301BBC5-9AC9-A197-67D0-0BEA8ACF72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3875"/>
            <a:ext cx="7591425"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Content Placeholder 2">
            <a:extLst>
              <a:ext uri="{FF2B5EF4-FFF2-40B4-BE49-F238E27FC236}">
                <a16:creationId xmlns:a16="http://schemas.microsoft.com/office/drawing/2014/main" id="{03AD593E-F650-6A0A-D160-E4C35A29C583}"/>
              </a:ext>
            </a:extLst>
          </p:cNvPr>
          <p:cNvSpPr>
            <a:spLocks noGrp="1"/>
          </p:cNvSpPr>
          <p:nvPr>
            <p:ph idx="1"/>
          </p:nvPr>
        </p:nvSpPr>
        <p:spPr>
          <a:xfrm>
            <a:off x="323850" y="5157788"/>
            <a:ext cx="7272338" cy="985837"/>
          </a:xfrm>
        </p:spPr>
        <p:txBody>
          <a:bodyPr/>
          <a:lstStyle/>
          <a:p>
            <a:pPr marL="114300" indent="0">
              <a:buFont typeface="Arial" panose="020B0604020202020204" pitchFamily="34" charset="0"/>
              <a:buNone/>
            </a:pPr>
            <a:endParaRPr lang="en-IE" altLang="en-US"/>
          </a:p>
          <a:p>
            <a:pPr marL="114300" indent="0" algn="ctr">
              <a:buFont typeface="Arial" panose="020B0604020202020204" pitchFamily="34" charset="0"/>
              <a:buNone/>
            </a:pPr>
            <a:r>
              <a:rPr lang="en-IE" altLang="en-US" sz="3200" b="1"/>
              <a:t>Planning and Research can help Reduce Stress</a:t>
            </a:r>
          </a:p>
          <a:p>
            <a:pPr marL="114300" indent="0">
              <a:buFont typeface="Arial" panose="020B0604020202020204" pitchFamily="34" charset="0"/>
              <a:buNone/>
            </a:pPr>
            <a:endParaRPr lang="en-IE" altLang="en-US" sz="3200">
              <a:latin typeface="Rockwell Extra Bold" panose="02060903040505020403" pitchFamily="18" charset="0"/>
            </a:endParaRPr>
          </a:p>
        </p:txBody>
      </p:sp>
      <p:sp>
        <p:nvSpPr>
          <p:cNvPr id="4" name="Footer Placeholder 3">
            <a:extLst>
              <a:ext uri="{FF2B5EF4-FFF2-40B4-BE49-F238E27FC236}">
                <a16:creationId xmlns:a16="http://schemas.microsoft.com/office/drawing/2014/main" id="{98F04D78-5254-ECE1-C9DC-80C13A83F842}"/>
              </a:ext>
            </a:extLst>
          </p:cNvPr>
          <p:cNvSpPr>
            <a:spLocks noGrp="1"/>
          </p:cNvSpPr>
          <p:nvPr>
            <p:ph type="ftr" sz="quarter" idx="11"/>
          </p:nvPr>
        </p:nvSpPr>
        <p:spPr/>
        <p:txBody>
          <a:bodyPr/>
          <a:lstStyle/>
          <a:p>
            <a:pPr>
              <a:defRPr/>
            </a:pPr>
            <a:r>
              <a:rPr lang="en-US"/>
              <a:t>Crescent College Comprehensive, Guidance Department</a:t>
            </a:r>
          </a:p>
        </p:txBody>
      </p:sp>
      <p:sp>
        <p:nvSpPr>
          <p:cNvPr id="5" name="Slide Number Placeholder 4">
            <a:extLst>
              <a:ext uri="{FF2B5EF4-FFF2-40B4-BE49-F238E27FC236}">
                <a16:creationId xmlns:a16="http://schemas.microsoft.com/office/drawing/2014/main" id="{579EBC75-6665-C298-56B9-4A893E500D3C}"/>
              </a:ext>
            </a:extLst>
          </p:cNvPr>
          <p:cNvSpPr>
            <a:spLocks noGrp="1"/>
          </p:cNvSpPr>
          <p:nvPr>
            <p:ph type="sldNum" sz="quarter" idx="10"/>
          </p:nvPr>
        </p:nvSpPr>
        <p:spPr/>
        <p:txBody>
          <a:bodyPr/>
          <a:lstStyle/>
          <a:p>
            <a:fld id="{59A7C7C0-7472-4780-9139-1CECAABE1453}" type="slidenum">
              <a:rPr lang="en-US" altLang="en-US" smtClean="0"/>
              <a:pPr/>
              <a:t>35</a:t>
            </a:fld>
            <a:endParaRPr lang="en-US"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 calcmode="lin" valueType="num">
                                      <p:cBhvr>
                                        <p:cTn id="12" dur="1000" fill="hold"/>
                                        <p:tgtEl>
                                          <p:spTgt spid="10243"/>
                                        </p:tgtEl>
                                        <p:attrNameLst>
                                          <p:attrName>ppt_w</p:attrName>
                                        </p:attrNameLst>
                                      </p:cBhvr>
                                      <p:tavLst>
                                        <p:tav tm="0">
                                          <p:val>
                                            <p:fltVal val="0"/>
                                          </p:val>
                                        </p:tav>
                                        <p:tav tm="100000">
                                          <p:val>
                                            <p:strVal val="#ppt_w"/>
                                          </p:val>
                                        </p:tav>
                                      </p:tavLst>
                                    </p:anim>
                                    <p:anim calcmode="lin" valueType="num">
                                      <p:cBhvr>
                                        <p:cTn id="13" dur="1000" fill="hold"/>
                                        <p:tgtEl>
                                          <p:spTgt spid="10243"/>
                                        </p:tgtEl>
                                        <p:attrNameLst>
                                          <p:attrName>ppt_h</p:attrName>
                                        </p:attrNameLst>
                                      </p:cBhvr>
                                      <p:tavLst>
                                        <p:tav tm="0">
                                          <p:val>
                                            <p:fltVal val="0"/>
                                          </p:val>
                                        </p:tav>
                                        <p:tav tm="100000">
                                          <p:val>
                                            <p:strVal val="#ppt_h"/>
                                          </p:val>
                                        </p:tav>
                                      </p:tavLst>
                                    </p:anim>
                                    <p:anim calcmode="lin" valueType="num">
                                      <p:cBhvr>
                                        <p:cTn id="14" dur="1000" fill="hold"/>
                                        <p:tgtEl>
                                          <p:spTgt spid="10243"/>
                                        </p:tgtEl>
                                        <p:attrNameLst>
                                          <p:attrName>style.rotation</p:attrName>
                                        </p:attrNameLst>
                                      </p:cBhvr>
                                      <p:tavLst>
                                        <p:tav tm="0">
                                          <p:val>
                                            <p:fltVal val="90"/>
                                          </p:val>
                                        </p:tav>
                                        <p:tav tm="100000">
                                          <p:val>
                                            <p:fltVal val="0"/>
                                          </p:val>
                                        </p:tav>
                                      </p:tavLst>
                                    </p:anim>
                                    <p:animEffect transition="in" filter="fade">
                                      <p:cBhvr>
                                        <p:cTn id="15" dur="1000"/>
                                        <p:tgtEl>
                                          <p:spTgt spid="1024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6" presetClass="entr" presetSubtype="0" fill="hold" nodeType="clickEffect">
                                  <p:stCondLst>
                                    <p:cond delay="0"/>
                                  </p:stCondLst>
                                  <p:childTnLst>
                                    <p:set>
                                      <p:cBhvr>
                                        <p:cTn id="19" dur="1" fill="hold">
                                          <p:stCondLst>
                                            <p:cond delay="0"/>
                                          </p:stCondLst>
                                        </p:cTn>
                                        <p:tgtEl>
                                          <p:spTgt spid="10244">
                                            <p:txEl>
                                              <p:pRg st="1" end="1"/>
                                            </p:txEl>
                                          </p:spTgt>
                                        </p:tgtEl>
                                        <p:attrNameLst>
                                          <p:attrName>style.visibility</p:attrName>
                                        </p:attrNameLst>
                                      </p:cBhvr>
                                      <p:to>
                                        <p:strVal val="visible"/>
                                      </p:to>
                                    </p:set>
                                    <p:animEffect transition="in" filter="wipe(down)">
                                      <p:cBhvr>
                                        <p:cTn id="20" dur="580">
                                          <p:stCondLst>
                                            <p:cond delay="0"/>
                                          </p:stCondLst>
                                        </p:cTn>
                                        <p:tgtEl>
                                          <p:spTgt spid="10244">
                                            <p:txEl>
                                              <p:pRg st="1" end="1"/>
                                            </p:txEl>
                                          </p:spTgt>
                                        </p:tgtEl>
                                      </p:cBhvr>
                                    </p:animEffect>
                                    <p:anim calcmode="lin" valueType="num">
                                      <p:cBhvr>
                                        <p:cTn id="21" dur="1822" tmFilter="0,0; 0.14,0.36; 0.43,0.73; 0.71,0.91; 1.0,1.0">
                                          <p:stCondLst>
                                            <p:cond delay="0"/>
                                          </p:stCondLst>
                                        </p:cTn>
                                        <p:tgtEl>
                                          <p:spTgt spid="10244">
                                            <p:txEl>
                                              <p:pRg st="1" end="1"/>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0244">
                                            <p:txEl>
                                              <p:pRg st="1" end="1"/>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0244">
                                            <p:txEl>
                                              <p:pRg st="1" end="1"/>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0244">
                                            <p:txEl>
                                              <p:pRg st="1" end="1"/>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0244">
                                            <p:txEl>
                                              <p:pRg st="1" end="1"/>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10244">
                                            <p:txEl>
                                              <p:pRg st="1" end="1"/>
                                            </p:txEl>
                                          </p:spTgt>
                                        </p:tgtEl>
                                      </p:cBhvr>
                                      <p:to x="100000" y="60000"/>
                                    </p:animScale>
                                    <p:animScale>
                                      <p:cBhvr>
                                        <p:cTn id="27" dur="166" decel="50000">
                                          <p:stCondLst>
                                            <p:cond delay="676"/>
                                          </p:stCondLst>
                                        </p:cTn>
                                        <p:tgtEl>
                                          <p:spTgt spid="10244">
                                            <p:txEl>
                                              <p:pRg st="1" end="1"/>
                                            </p:txEl>
                                          </p:spTgt>
                                        </p:tgtEl>
                                      </p:cBhvr>
                                      <p:to x="100000" y="100000"/>
                                    </p:animScale>
                                    <p:animScale>
                                      <p:cBhvr>
                                        <p:cTn id="28" dur="26">
                                          <p:stCondLst>
                                            <p:cond delay="1312"/>
                                          </p:stCondLst>
                                        </p:cTn>
                                        <p:tgtEl>
                                          <p:spTgt spid="10244">
                                            <p:txEl>
                                              <p:pRg st="1" end="1"/>
                                            </p:txEl>
                                          </p:spTgt>
                                        </p:tgtEl>
                                      </p:cBhvr>
                                      <p:to x="100000" y="80000"/>
                                    </p:animScale>
                                    <p:animScale>
                                      <p:cBhvr>
                                        <p:cTn id="29" dur="166" decel="50000">
                                          <p:stCondLst>
                                            <p:cond delay="1338"/>
                                          </p:stCondLst>
                                        </p:cTn>
                                        <p:tgtEl>
                                          <p:spTgt spid="10244">
                                            <p:txEl>
                                              <p:pRg st="1" end="1"/>
                                            </p:txEl>
                                          </p:spTgt>
                                        </p:tgtEl>
                                      </p:cBhvr>
                                      <p:to x="100000" y="100000"/>
                                    </p:animScale>
                                    <p:animScale>
                                      <p:cBhvr>
                                        <p:cTn id="30" dur="26">
                                          <p:stCondLst>
                                            <p:cond delay="1642"/>
                                          </p:stCondLst>
                                        </p:cTn>
                                        <p:tgtEl>
                                          <p:spTgt spid="10244">
                                            <p:txEl>
                                              <p:pRg st="1" end="1"/>
                                            </p:txEl>
                                          </p:spTgt>
                                        </p:tgtEl>
                                      </p:cBhvr>
                                      <p:to x="100000" y="90000"/>
                                    </p:animScale>
                                    <p:animScale>
                                      <p:cBhvr>
                                        <p:cTn id="31" dur="166" decel="50000">
                                          <p:stCondLst>
                                            <p:cond delay="1668"/>
                                          </p:stCondLst>
                                        </p:cTn>
                                        <p:tgtEl>
                                          <p:spTgt spid="10244">
                                            <p:txEl>
                                              <p:pRg st="1" end="1"/>
                                            </p:txEl>
                                          </p:spTgt>
                                        </p:tgtEl>
                                      </p:cBhvr>
                                      <p:to x="100000" y="100000"/>
                                    </p:animScale>
                                    <p:animScale>
                                      <p:cBhvr>
                                        <p:cTn id="32" dur="26">
                                          <p:stCondLst>
                                            <p:cond delay="1808"/>
                                          </p:stCondLst>
                                        </p:cTn>
                                        <p:tgtEl>
                                          <p:spTgt spid="10244">
                                            <p:txEl>
                                              <p:pRg st="1" end="1"/>
                                            </p:txEl>
                                          </p:spTgt>
                                        </p:tgtEl>
                                      </p:cBhvr>
                                      <p:to x="100000" y="95000"/>
                                    </p:animScale>
                                    <p:animScale>
                                      <p:cBhvr>
                                        <p:cTn id="33" dur="166" decel="50000">
                                          <p:stCondLst>
                                            <p:cond delay="1834"/>
                                          </p:stCondLst>
                                        </p:cTn>
                                        <p:tgtEl>
                                          <p:spTgt spid="10244">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24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CCF39C-ED1F-65B4-184B-EA0C89E0F0F2}"/>
              </a:ext>
            </a:extLst>
          </p:cNvPr>
          <p:cNvSpPr>
            <a:spLocks noGrp="1"/>
          </p:cNvSpPr>
          <p:nvPr>
            <p:ph type="title"/>
          </p:nvPr>
        </p:nvSpPr>
        <p:spPr>
          <a:xfrm>
            <a:off x="395536" y="2708920"/>
            <a:ext cx="7620000" cy="1143000"/>
          </a:xfrm>
        </p:spPr>
        <p:txBody>
          <a:bodyPr/>
          <a:lstStyle/>
          <a:p>
            <a:pPr algn="ctr"/>
            <a:r>
              <a:rPr lang="en-IE"/>
              <a:t>Thank you for coming</a:t>
            </a:r>
          </a:p>
        </p:txBody>
      </p:sp>
      <p:sp>
        <p:nvSpPr>
          <p:cNvPr id="4" name="Slide Number Placeholder 3">
            <a:extLst>
              <a:ext uri="{FF2B5EF4-FFF2-40B4-BE49-F238E27FC236}">
                <a16:creationId xmlns:a16="http://schemas.microsoft.com/office/drawing/2014/main" id="{4892B726-9521-64FE-0DB9-8ACF0903AFE3}"/>
              </a:ext>
            </a:extLst>
          </p:cNvPr>
          <p:cNvSpPr>
            <a:spLocks noGrp="1"/>
          </p:cNvSpPr>
          <p:nvPr>
            <p:ph type="sldNum" sz="quarter" idx="10"/>
          </p:nvPr>
        </p:nvSpPr>
        <p:spPr/>
        <p:txBody>
          <a:bodyPr/>
          <a:lstStyle/>
          <a:p>
            <a:fld id="{59A7C7C0-7472-4780-9139-1CECAABE1453}" type="slidenum">
              <a:rPr lang="en-US" altLang="en-US" smtClean="0"/>
              <a:pPr/>
              <a:t>36</a:t>
            </a:fld>
            <a:endParaRPr lang="en-US" altLang="en-US"/>
          </a:p>
        </p:txBody>
      </p:sp>
      <p:sp>
        <p:nvSpPr>
          <p:cNvPr id="5" name="Footer Placeholder 4">
            <a:extLst>
              <a:ext uri="{FF2B5EF4-FFF2-40B4-BE49-F238E27FC236}">
                <a16:creationId xmlns:a16="http://schemas.microsoft.com/office/drawing/2014/main" id="{D2D56904-E096-D6E7-4C87-B1CDBD2706C0}"/>
              </a:ext>
            </a:extLst>
          </p:cNvPr>
          <p:cNvSpPr>
            <a:spLocks noGrp="1"/>
          </p:cNvSpPr>
          <p:nvPr>
            <p:ph type="ftr" sz="quarter" idx="11"/>
          </p:nvPr>
        </p:nvSpPr>
        <p:spPr/>
        <p:txBody>
          <a:bodyPr/>
          <a:lstStyle/>
          <a:p>
            <a:pPr>
              <a:defRPr/>
            </a:pPr>
            <a:r>
              <a:rPr lang="en-US"/>
              <a:t>Crescent College Comprehensive, Guidance Department</a:t>
            </a:r>
          </a:p>
        </p:txBody>
      </p:sp>
    </p:spTree>
    <p:extLst>
      <p:ext uri="{BB962C8B-B14F-4D97-AF65-F5344CB8AC3E}">
        <p14:creationId xmlns:p14="http://schemas.microsoft.com/office/powerpoint/2010/main" val="2101418094"/>
      </p:ext>
    </p:extLst>
  </p:cSld>
  <p:clrMapOvr>
    <a:masterClrMapping/>
  </p:clrMapOvr>
  <p:transition>
    <p:zoom/>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0C383F3A1A5F409B516A9C2262829A" ma:contentTypeVersion="13" ma:contentTypeDescription="Create a new document." ma:contentTypeScope="" ma:versionID="2ad16d8cb60d34abfcfe4bc2fcfe16dc">
  <xsd:schema xmlns:xsd="http://www.w3.org/2001/XMLSchema" xmlns:xs="http://www.w3.org/2001/XMLSchema" xmlns:p="http://schemas.microsoft.com/office/2006/metadata/properties" xmlns:ns3="c4d70c39-4550-4c0a-b682-766d11607fd0" xmlns:ns4="ee080539-d3cf-4f17-9d16-07d464e352a8" targetNamespace="http://schemas.microsoft.com/office/2006/metadata/properties" ma:root="true" ma:fieldsID="5ff4a01379791ddef028fab0eb38afa3" ns3:_="" ns4:_="">
    <xsd:import namespace="c4d70c39-4550-4c0a-b682-766d11607fd0"/>
    <xsd:import namespace="ee080539-d3cf-4f17-9d16-07d464e352a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AutoKeyPoints" minOccurs="0"/>
                <xsd:element ref="ns4:MediaServiceKeyPoints" minOccurs="0"/>
                <xsd:element ref="ns4:MediaServiceGenerationTime" minOccurs="0"/>
                <xsd:element ref="ns4:MediaServiceEventHashCode"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d70c39-4550-4c0a-b682-766d11607fd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080539-d3cf-4f17-9d16-07d464e352a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2C4287-B3DE-43DC-A297-12DA440503FC}">
  <ds:schemaRefs>
    <ds:schemaRef ds:uri="c4d70c39-4550-4c0a-b682-766d11607fd0"/>
    <ds:schemaRef ds:uri="ee080539-d3cf-4f17-9d16-07d464e352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0EC76B6-5471-4D2D-9046-ECD5DC1A90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Adjacency</Template>
  <Application>Microsoft Office PowerPoint</Application>
  <PresentationFormat>On-screen Show (4:3)</PresentationFormat>
  <Slides>36</Slides>
  <Notes>6</Notes>
  <HiddenSlides>0</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Adjacency</vt:lpstr>
      <vt:lpstr>Crescent College Comprehensive S.J.</vt:lpstr>
      <vt:lpstr>The start of the Leaving Certificate</vt:lpstr>
      <vt:lpstr>PowerPoint Presentation</vt:lpstr>
      <vt:lpstr>PowerPoint Presentation</vt:lpstr>
      <vt:lpstr> Why so important to maximise our points </vt:lpstr>
      <vt:lpstr>ESB Apprenticeship </vt:lpstr>
      <vt:lpstr>Have a strategy</vt:lpstr>
      <vt:lpstr> Simplistic Approach </vt:lpstr>
      <vt:lpstr>If I want to become an Electrician</vt:lpstr>
      <vt:lpstr>Apprenticeships</vt:lpstr>
      <vt:lpstr>To become a Nurse</vt:lpstr>
      <vt:lpstr>Going to College</vt:lpstr>
      <vt:lpstr>College Minimum Requirements</vt:lpstr>
      <vt:lpstr>Minimum Entry Requirements of major CAO Colleges</vt:lpstr>
      <vt:lpstr>College Entry Requirements</vt:lpstr>
      <vt:lpstr>PowerPoint Presentation</vt:lpstr>
      <vt:lpstr>Physiotherapy in UCD Entry Requirement </vt:lpstr>
      <vt:lpstr>PowerPoint Presentation</vt:lpstr>
      <vt:lpstr>Engineering in UCC</vt:lpstr>
      <vt:lpstr>Appliance of Science</vt:lpstr>
      <vt:lpstr>Entry Requirements Info</vt:lpstr>
      <vt:lpstr>PowerPoint Presentation</vt:lpstr>
      <vt:lpstr>General Advice</vt:lpstr>
      <vt:lpstr>A little background</vt:lpstr>
      <vt:lpstr>How many subjects</vt:lpstr>
      <vt:lpstr>Look at the options</vt:lpstr>
      <vt:lpstr>Optional Subjects</vt:lpstr>
      <vt:lpstr>Looking at the fields</vt:lpstr>
      <vt:lpstr>The option process</vt:lpstr>
      <vt:lpstr>Note</vt:lpstr>
      <vt:lpstr>Important Points</vt:lpstr>
      <vt:lpstr>Timetable of Events</vt:lpstr>
      <vt:lpstr>PowerPoint Presentation</vt:lpstr>
      <vt:lpstr>Course information</vt:lpstr>
      <vt:lpstr>The Leaving Cert can be Stressful </vt:lpstr>
      <vt:lpstr>Thank you for coming</vt:lpstr>
    </vt:vector>
  </TitlesOfParts>
  <Company>Newbridge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Choice 2001</dc:title>
  <dc:creator>Brian Howard</dc:creator>
  <cp:revision>1</cp:revision>
  <cp:lastPrinted>2025-03-21T14:54:37Z</cp:lastPrinted>
  <dcterms:created xsi:type="dcterms:W3CDTF">2001-03-01T14:22:45Z</dcterms:created>
  <dcterms:modified xsi:type="dcterms:W3CDTF">2025-03-24T10:28:01Z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0x010100D50C383F3A1A5F409B516A9C2262829A</vt:lpwstr>
  </property>
</Properties>
</file>